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BD030A-029F-415A-AB51-07A44BCE114E}" v="2659" dt="2025-04-07T09:27:43.4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ris van Sosin" userId="fc4a36fc7e2af899" providerId="LiveId" clId="{8ABD030A-029F-415A-AB51-07A44BCE114E}"/>
    <pc:docChg chg="undo redo custSel addSld delSld modSld sldOrd">
      <pc:chgData name="Boris van Sosin" userId="fc4a36fc7e2af899" providerId="LiveId" clId="{8ABD030A-029F-415A-AB51-07A44BCE114E}" dt="2025-04-07T09:27:43.439" v="3875" actId="20577"/>
      <pc:docMkLst>
        <pc:docMk/>
      </pc:docMkLst>
      <pc:sldChg chg="addSp delSp modSp mod">
        <pc:chgData name="Boris van Sosin" userId="fc4a36fc7e2af899" providerId="LiveId" clId="{8ABD030A-029F-415A-AB51-07A44BCE114E}" dt="2025-04-04T10:49:21.125" v="641" actId="255"/>
        <pc:sldMkLst>
          <pc:docMk/>
          <pc:sldMk cId="4148902344" sldId="257"/>
        </pc:sldMkLst>
        <pc:spChg chg="mod">
          <ac:chgData name="Boris van Sosin" userId="fc4a36fc7e2af899" providerId="LiveId" clId="{8ABD030A-029F-415A-AB51-07A44BCE114E}" dt="2025-04-04T08:24:23.442" v="1" actId="1076"/>
          <ac:spMkLst>
            <pc:docMk/>
            <pc:sldMk cId="4148902344" sldId="257"/>
            <ac:spMk id="2" creationId="{1AEA3E1A-C9C4-C98C-6E60-96FD3EB4FE49}"/>
          </ac:spMkLst>
        </pc:spChg>
        <pc:spChg chg="mod">
          <ac:chgData name="Boris van Sosin" userId="fc4a36fc7e2af899" providerId="LiveId" clId="{8ABD030A-029F-415A-AB51-07A44BCE114E}" dt="2025-04-04T10:45:37.621" v="370" actId="164"/>
          <ac:spMkLst>
            <pc:docMk/>
            <pc:sldMk cId="4148902344" sldId="257"/>
            <ac:spMk id="14" creationId="{0A4D2028-6174-B83A-9017-BB85A39A1FBE}"/>
          </ac:spMkLst>
        </pc:spChg>
        <pc:spChg chg="mod">
          <ac:chgData name="Boris van Sosin" userId="fc4a36fc7e2af899" providerId="LiveId" clId="{8ABD030A-029F-415A-AB51-07A44BCE114E}" dt="2025-04-04T10:45:37.621" v="370" actId="164"/>
          <ac:spMkLst>
            <pc:docMk/>
            <pc:sldMk cId="4148902344" sldId="257"/>
            <ac:spMk id="15" creationId="{C9255EC6-56A6-015F-1CB5-E4950F3FD439}"/>
          </ac:spMkLst>
        </pc:spChg>
        <pc:spChg chg="mod">
          <ac:chgData name="Boris van Sosin" userId="fc4a36fc7e2af899" providerId="LiveId" clId="{8ABD030A-029F-415A-AB51-07A44BCE114E}" dt="2025-04-04T10:45:37.621" v="370" actId="164"/>
          <ac:spMkLst>
            <pc:docMk/>
            <pc:sldMk cId="4148902344" sldId="257"/>
            <ac:spMk id="16" creationId="{772EA967-CFB9-B382-3459-04EA37405B2E}"/>
          </ac:spMkLst>
        </pc:spChg>
        <pc:spChg chg="mod">
          <ac:chgData name="Boris van Sosin" userId="fc4a36fc7e2af899" providerId="LiveId" clId="{8ABD030A-029F-415A-AB51-07A44BCE114E}" dt="2025-04-04T10:45:37.621" v="370" actId="164"/>
          <ac:spMkLst>
            <pc:docMk/>
            <pc:sldMk cId="4148902344" sldId="257"/>
            <ac:spMk id="17" creationId="{614096B5-E2F9-151D-ED0C-9240F760DF6C}"/>
          </ac:spMkLst>
        </pc:spChg>
        <pc:spChg chg="mod">
          <ac:chgData name="Boris van Sosin" userId="fc4a36fc7e2af899" providerId="LiveId" clId="{8ABD030A-029F-415A-AB51-07A44BCE114E}" dt="2025-04-04T10:45:37.621" v="370" actId="164"/>
          <ac:spMkLst>
            <pc:docMk/>
            <pc:sldMk cId="4148902344" sldId="257"/>
            <ac:spMk id="18" creationId="{67B1E56F-71D7-7C3B-33F2-C00BDF5BE6AC}"/>
          </ac:spMkLst>
        </pc:spChg>
        <pc:spChg chg="mod">
          <ac:chgData name="Boris van Sosin" userId="fc4a36fc7e2af899" providerId="LiveId" clId="{8ABD030A-029F-415A-AB51-07A44BCE114E}" dt="2025-04-04T10:45:17.904" v="348" actId="1036"/>
          <ac:spMkLst>
            <pc:docMk/>
            <pc:sldMk cId="4148902344" sldId="257"/>
            <ac:spMk id="19" creationId="{E61B1A9F-1EC3-AF7E-2E80-8BB5644FC82C}"/>
          </ac:spMkLst>
        </pc:spChg>
        <pc:spChg chg="mod">
          <ac:chgData name="Boris van Sosin" userId="fc4a36fc7e2af899" providerId="LiveId" clId="{8ABD030A-029F-415A-AB51-07A44BCE114E}" dt="2025-04-04T10:45:26.849" v="368" actId="1038"/>
          <ac:spMkLst>
            <pc:docMk/>
            <pc:sldMk cId="4148902344" sldId="257"/>
            <ac:spMk id="21" creationId="{CACD8CB9-A93B-619D-9AF9-F0F9AADF6AD5}"/>
          </ac:spMkLst>
        </pc:spChg>
        <pc:spChg chg="mod">
          <ac:chgData name="Boris van Sosin" userId="fc4a36fc7e2af899" providerId="LiveId" clId="{8ABD030A-029F-415A-AB51-07A44BCE114E}" dt="2025-04-04T10:45:37.621" v="370" actId="164"/>
          <ac:spMkLst>
            <pc:docMk/>
            <pc:sldMk cId="4148902344" sldId="257"/>
            <ac:spMk id="22" creationId="{0E15CE47-A515-4E1C-5B1A-E2A3E688D26F}"/>
          </ac:spMkLst>
        </pc:spChg>
        <pc:spChg chg="mod">
          <ac:chgData name="Boris van Sosin" userId="fc4a36fc7e2af899" providerId="LiveId" clId="{8ABD030A-029F-415A-AB51-07A44BCE114E}" dt="2025-04-04T10:45:37.621" v="370" actId="164"/>
          <ac:spMkLst>
            <pc:docMk/>
            <pc:sldMk cId="4148902344" sldId="257"/>
            <ac:spMk id="23" creationId="{DD22CCA2-F771-AD5B-D12C-A1DA3A453A02}"/>
          </ac:spMkLst>
        </pc:spChg>
        <pc:spChg chg="mod">
          <ac:chgData name="Boris van Sosin" userId="fc4a36fc7e2af899" providerId="LiveId" clId="{8ABD030A-029F-415A-AB51-07A44BCE114E}" dt="2025-04-04T10:45:37.621" v="370" actId="164"/>
          <ac:spMkLst>
            <pc:docMk/>
            <pc:sldMk cId="4148902344" sldId="257"/>
            <ac:spMk id="24" creationId="{8A5B8C16-0197-9207-DEC9-5C4B6D9E7DB1}"/>
          </ac:spMkLst>
        </pc:spChg>
        <pc:spChg chg="mod">
          <ac:chgData name="Boris van Sosin" userId="fc4a36fc7e2af899" providerId="LiveId" clId="{8ABD030A-029F-415A-AB51-07A44BCE114E}" dt="2025-04-04T10:45:37.621" v="370" actId="164"/>
          <ac:spMkLst>
            <pc:docMk/>
            <pc:sldMk cId="4148902344" sldId="257"/>
            <ac:spMk id="25" creationId="{6510D871-E58F-6AFE-F6F5-DAE8ECE12D2A}"/>
          </ac:spMkLst>
        </pc:spChg>
        <pc:spChg chg="add mod">
          <ac:chgData name="Boris van Sosin" userId="fc4a36fc7e2af899" providerId="LiveId" clId="{8ABD030A-029F-415A-AB51-07A44BCE114E}" dt="2025-04-04T10:49:21.125" v="641" actId="255"/>
          <ac:spMkLst>
            <pc:docMk/>
            <pc:sldMk cId="4148902344" sldId="257"/>
            <ac:spMk id="27" creationId="{C2ED400E-12B8-5E46-533D-FD18AA98C9CE}"/>
          </ac:spMkLst>
        </pc:spChg>
        <pc:spChg chg="add mod ord">
          <ac:chgData name="Boris van Sosin" userId="fc4a36fc7e2af899" providerId="LiveId" clId="{8ABD030A-029F-415A-AB51-07A44BCE114E}" dt="2025-04-04T10:45:37.621" v="370" actId="164"/>
          <ac:spMkLst>
            <pc:docMk/>
            <pc:sldMk cId="4148902344" sldId="257"/>
            <ac:spMk id="28" creationId="{DC24D4AF-E8D7-4A5F-7FAD-0C447490D116}"/>
          </ac:spMkLst>
        </pc:spChg>
        <pc:cxnChg chg="mod">
          <ac:chgData name="Boris van Sosin" userId="fc4a36fc7e2af899" providerId="LiveId" clId="{8ABD030A-029F-415A-AB51-07A44BCE114E}" dt="2025-04-04T10:44:28.208" v="304" actId="14100"/>
          <ac:cxnSpMkLst>
            <pc:docMk/>
            <pc:sldMk cId="4148902344" sldId="257"/>
            <ac:cxnSpMk id="4" creationId="{6E3DFECF-2F8B-876C-77B0-5CBCE9FA85BB}"/>
          </ac:cxnSpMkLst>
        </pc:cxnChg>
        <pc:cxnChg chg="mod">
          <ac:chgData name="Boris van Sosin" userId="fc4a36fc7e2af899" providerId="LiveId" clId="{8ABD030A-029F-415A-AB51-07A44BCE114E}" dt="2025-04-04T10:44:20.853" v="302" actId="14100"/>
          <ac:cxnSpMkLst>
            <pc:docMk/>
            <pc:sldMk cId="4148902344" sldId="257"/>
            <ac:cxnSpMk id="5" creationId="{358B63E4-B521-CBA0-154B-AA81CEF7150A}"/>
          </ac:cxnSpMkLst>
        </pc:cxnChg>
        <pc:cxnChg chg="mod">
          <ac:chgData name="Boris van Sosin" userId="fc4a36fc7e2af899" providerId="LiveId" clId="{8ABD030A-029F-415A-AB51-07A44BCE114E}" dt="2025-04-04T10:44:47.386" v="309" actId="14100"/>
          <ac:cxnSpMkLst>
            <pc:docMk/>
            <pc:sldMk cId="4148902344" sldId="257"/>
            <ac:cxnSpMk id="9" creationId="{7035EDD1-8F65-926E-C56C-785801A8FD0B}"/>
          </ac:cxnSpMkLst>
        </pc:cxnChg>
      </pc:sldChg>
      <pc:sldChg chg="addSp delSp modSp add mod modAnim">
        <pc:chgData name="Boris van Sosin" userId="fc4a36fc7e2af899" providerId="LiveId" clId="{8ABD030A-029F-415A-AB51-07A44BCE114E}" dt="2025-04-04T16:58:33.393" v="1496" actId="6549"/>
        <pc:sldMkLst>
          <pc:docMk/>
          <pc:sldMk cId="632319967" sldId="258"/>
        </pc:sldMkLst>
        <pc:spChg chg="mod topLvl">
          <ac:chgData name="Boris van Sosin" userId="fc4a36fc7e2af899" providerId="LiveId" clId="{8ABD030A-029F-415A-AB51-07A44BCE114E}" dt="2025-04-04T11:09:53.835" v="896" actId="165"/>
          <ac:spMkLst>
            <pc:docMk/>
            <pc:sldMk cId="632319967" sldId="258"/>
            <ac:spMk id="13" creationId="{21C18151-CF34-88B2-D986-4FFFF3D8AD4C}"/>
          </ac:spMkLst>
        </pc:spChg>
        <pc:spChg chg="mod topLvl">
          <ac:chgData name="Boris van Sosin" userId="fc4a36fc7e2af899" providerId="LiveId" clId="{8ABD030A-029F-415A-AB51-07A44BCE114E}" dt="2025-04-04T11:09:53.835" v="896" actId="165"/>
          <ac:spMkLst>
            <pc:docMk/>
            <pc:sldMk cId="632319967" sldId="258"/>
            <ac:spMk id="26" creationId="{009BF45E-5040-FD50-9A2B-DB9DC521AE24}"/>
          </ac:spMkLst>
        </pc:spChg>
        <pc:spChg chg="mod topLvl">
          <ac:chgData name="Boris van Sosin" userId="fc4a36fc7e2af899" providerId="LiveId" clId="{8ABD030A-029F-415A-AB51-07A44BCE114E}" dt="2025-04-04T11:09:53.835" v="896" actId="165"/>
          <ac:spMkLst>
            <pc:docMk/>
            <pc:sldMk cId="632319967" sldId="258"/>
            <ac:spMk id="28" creationId="{56B90197-F9A5-2E4E-3136-53227CAEDD74}"/>
          </ac:spMkLst>
        </pc:spChg>
        <pc:spChg chg="mod topLvl">
          <ac:chgData name="Boris van Sosin" userId="fc4a36fc7e2af899" providerId="LiveId" clId="{8ABD030A-029F-415A-AB51-07A44BCE114E}" dt="2025-04-04T11:09:53.835" v="896" actId="165"/>
          <ac:spMkLst>
            <pc:docMk/>
            <pc:sldMk cId="632319967" sldId="258"/>
            <ac:spMk id="29" creationId="{55C97D23-B97C-C6DB-C3B1-119BAA55CECD}"/>
          </ac:spMkLst>
        </pc:spChg>
        <pc:spChg chg="mod topLvl">
          <ac:chgData name="Boris van Sosin" userId="fc4a36fc7e2af899" providerId="LiveId" clId="{8ABD030A-029F-415A-AB51-07A44BCE114E}" dt="2025-04-04T11:09:53.835" v="896" actId="165"/>
          <ac:spMkLst>
            <pc:docMk/>
            <pc:sldMk cId="632319967" sldId="258"/>
            <ac:spMk id="30" creationId="{06A8D691-E419-3B17-BD8A-20A522FF572B}"/>
          </ac:spMkLst>
        </pc:spChg>
        <pc:spChg chg="mod topLvl">
          <ac:chgData name="Boris van Sosin" userId="fc4a36fc7e2af899" providerId="LiveId" clId="{8ABD030A-029F-415A-AB51-07A44BCE114E}" dt="2025-04-04T11:09:53.835" v="896" actId="165"/>
          <ac:spMkLst>
            <pc:docMk/>
            <pc:sldMk cId="632319967" sldId="258"/>
            <ac:spMk id="32" creationId="{FC472017-F5F9-A772-B865-35324D199C33}"/>
          </ac:spMkLst>
        </pc:spChg>
        <pc:spChg chg="mod topLvl">
          <ac:chgData name="Boris van Sosin" userId="fc4a36fc7e2af899" providerId="LiveId" clId="{8ABD030A-029F-415A-AB51-07A44BCE114E}" dt="2025-04-04T11:09:53.835" v="896" actId="165"/>
          <ac:spMkLst>
            <pc:docMk/>
            <pc:sldMk cId="632319967" sldId="258"/>
            <ac:spMk id="33" creationId="{C9872825-037D-68F1-B175-B930CD36B84E}"/>
          </ac:spMkLst>
        </pc:spChg>
        <pc:spChg chg="mod topLvl">
          <ac:chgData name="Boris van Sosin" userId="fc4a36fc7e2af899" providerId="LiveId" clId="{8ABD030A-029F-415A-AB51-07A44BCE114E}" dt="2025-04-04T11:09:53.835" v="896" actId="165"/>
          <ac:spMkLst>
            <pc:docMk/>
            <pc:sldMk cId="632319967" sldId="258"/>
            <ac:spMk id="34" creationId="{81528391-9B8A-1FCE-E90E-C5ABC7ED792D}"/>
          </ac:spMkLst>
        </pc:spChg>
        <pc:spChg chg="mod topLvl">
          <ac:chgData name="Boris van Sosin" userId="fc4a36fc7e2af899" providerId="LiveId" clId="{8ABD030A-029F-415A-AB51-07A44BCE114E}" dt="2025-04-04T11:09:53.835" v="896" actId="165"/>
          <ac:spMkLst>
            <pc:docMk/>
            <pc:sldMk cId="632319967" sldId="258"/>
            <ac:spMk id="35" creationId="{D3822529-F784-1791-2B37-8BE11E1EA524}"/>
          </ac:spMkLst>
        </pc:spChg>
        <pc:spChg chg="mod topLvl">
          <ac:chgData name="Boris van Sosin" userId="fc4a36fc7e2af899" providerId="LiveId" clId="{8ABD030A-029F-415A-AB51-07A44BCE114E}" dt="2025-04-04T11:10:01.634" v="899" actId="14100"/>
          <ac:spMkLst>
            <pc:docMk/>
            <pc:sldMk cId="632319967" sldId="258"/>
            <ac:spMk id="36" creationId="{32A3DA13-EC8D-08DF-666A-DE508BEA1B21}"/>
          </ac:spMkLst>
        </pc:spChg>
        <pc:spChg chg="add mod">
          <ac:chgData name="Boris van Sosin" userId="fc4a36fc7e2af899" providerId="LiveId" clId="{8ABD030A-029F-415A-AB51-07A44BCE114E}" dt="2025-04-04T16:58:33.393" v="1496" actId="6549"/>
          <ac:spMkLst>
            <pc:docMk/>
            <pc:sldMk cId="632319967" sldId="258"/>
            <ac:spMk id="38" creationId="{8FFF6935-ACD8-9F33-E21E-BDF1F501FAA2}"/>
          </ac:spMkLst>
        </pc:spChg>
        <pc:spChg chg="add mod">
          <ac:chgData name="Boris van Sosin" userId="fc4a36fc7e2af899" providerId="LiveId" clId="{8ABD030A-029F-415A-AB51-07A44BCE114E}" dt="2025-04-04T11:09:57.817" v="897" actId="571"/>
          <ac:spMkLst>
            <pc:docMk/>
            <pc:sldMk cId="632319967" sldId="258"/>
            <ac:spMk id="39" creationId="{42CC9B5B-47CC-F84F-4D98-350EA124F6DA}"/>
          </ac:spMkLst>
        </pc:spChg>
        <pc:spChg chg="add mod">
          <ac:chgData name="Boris van Sosin" userId="fc4a36fc7e2af899" providerId="LiveId" clId="{8ABD030A-029F-415A-AB51-07A44BCE114E}" dt="2025-04-04T11:10:09.211" v="907" actId="20577"/>
          <ac:spMkLst>
            <pc:docMk/>
            <pc:sldMk cId="632319967" sldId="258"/>
            <ac:spMk id="40" creationId="{BFC72B1F-4658-4161-FD1B-CFDF89FB45FD}"/>
          </ac:spMkLst>
        </pc:spChg>
      </pc:sldChg>
      <pc:sldChg chg="add del">
        <pc:chgData name="Boris van Sosin" userId="fc4a36fc7e2af899" providerId="LiveId" clId="{8ABD030A-029F-415A-AB51-07A44BCE114E}" dt="2025-04-04T08:25:40.074" v="16" actId="47"/>
        <pc:sldMkLst>
          <pc:docMk/>
          <pc:sldMk cId="3355088572" sldId="258"/>
        </pc:sldMkLst>
      </pc:sldChg>
      <pc:sldChg chg="addSp delSp modSp add mod modAnim">
        <pc:chgData name="Boris van Sosin" userId="fc4a36fc7e2af899" providerId="LiveId" clId="{8ABD030A-029F-415A-AB51-07A44BCE114E}" dt="2025-04-05T19:50:21.505" v="3612"/>
        <pc:sldMkLst>
          <pc:docMk/>
          <pc:sldMk cId="2386198032" sldId="259"/>
        </pc:sldMkLst>
        <pc:spChg chg="add mod">
          <ac:chgData name="Boris van Sosin" userId="fc4a36fc7e2af899" providerId="LiveId" clId="{8ABD030A-029F-415A-AB51-07A44BCE114E}" dt="2025-04-05T19:48:10.724" v="3579" actId="208"/>
          <ac:spMkLst>
            <pc:docMk/>
            <pc:sldMk cId="2386198032" sldId="259"/>
            <ac:spMk id="3" creationId="{0C4DD127-5C19-7C1D-4AAB-FDB9E13222D8}"/>
          </ac:spMkLst>
        </pc:spChg>
        <pc:spChg chg="mod topLvl">
          <ac:chgData name="Boris van Sosin" userId="fc4a36fc7e2af899" providerId="LiveId" clId="{8ABD030A-029F-415A-AB51-07A44BCE114E}" dt="2025-04-04T11:10:41.566" v="910" actId="164"/>
          <ac:spMkLst>
            <pc:docMk/>
            <pc:sldMk cId="2386198032" sldId="259"/>
            <ac:spMk id="13" creationId="{DF1A1F42-9D8B-0E3D-27B2-091CF3B176A2}"/>
          </ac:spMkLst>
        </pc:spChg>
        <pc:spChg chg="add mod">
          <ac:chgData name="Boris van Sosin" userId="fc4a36fc7e2af899" providerId="LiveId" clId="{8ABD030A-029F-415A-AB51-07A44BCE114E}" dt="2025-04-05T19:48:37.625" v="3588" actId="1036"/>
          <ac:spMkLst>
            <pc:docMk/>
            <pc:sldMk cId="2386198032" sldId="259"/>
            <ac:spMk id="14" creationId="{5C3D952D-C9AE-814B-F0B5-766990B121DD}"/>
          </ac:spMkLst>
        </pc:spChg>
        <pc:spChg chg="add mod">
          <ac:chgData name="Boris van Sosin" userId="fc4a36fc7e2af899" providerId="LiveId" clId="{8ABD030A-029F-415A-AB51-07A44BCE114E}" dt="2025-04-05T19:48:36.844" v="3587" actId="1036"/>
          <ac:spMkLst>
            <pc:docMk/>
            <pc:sldMk cId="2386198032" sldId="259"/>
            <ac:spMk id="16" creationId="{12827558-AA06-CECF-DA1B-EA20D6AA375F}"/>
          </ac:spMkLst>
        </pc:spChg>
        <pc:spChg chg="add mod">
          <ac:chgData name="Boris van Sosin" userId="fc4a36fc7e2af899" providerId="LiveId" clId="{8ABD030A-029F-415A-AB51-07A44BCE114E}" dt="2025-04-05T19:48:33.962" v="3586" actId="571"/>
          <ac:spMkLst>
            <pc:docMk/>
            <pc:sldMk cId="2386198032" sldId="259"/>
            <ac:spMk id="17" creationId="{5E506955-09A2-FBDB-051E-72A9D4142E3A}"/>
          </ac:spMkLst>
        </pc:spChg>
        <pc:spChg chg="add mod">
          <ac:chgData name="Boris van Sosin" userId="fc4a36fc7e2af899" providerId="LiveId" clId="{8ABD030A-029F-415A-AB51-07A44BCE114E}" dt="2025-04-04T11:10:41.566" v="910" actId="164"/>
          <ac:spMkLst>
            <pc:docMk/>
            <pc:sldMk cId="2386198032" sldId="259"/>
            <ac:spMk id="25" creationId="{0094314E-2EB5-DEBC-7B8B-62C60ADF7DBE}"/>
          </ac:spMkLst>
        </pc:spChg>
        <pc:spChg chg="mod topLvl">
          <ac:chgData name="Boris van Sosin" userId="fc4a36fc7e2af899" providerId="LiveId" clId="{8ABD030A-029F-415A-AB51-07A44BCE114E}" dt="2025-04-04T11:10:41.566" v="910" actId="164"/>
          <ac:spMkLst>
            <pc:docMk/>
            <pc:sldMk cId="2386198032" sldId="259"/>
            <ac:spMk id="26" creationId="{27CFAFD0-839A-6A35-AF40-D2B5BFB6AAC5}"/>
          </ac:spMkLst>
        </pc:spChg>
        <pc:spChg chg="add mod">
          <ac:chgData name="Boris van Sosin" userId="fc4a36fc7e2af899" providerId="LiveId" clId="{8ABD030A-029F-415A-AB51-07A44BCE114E}" dt="2025-04-04T11:10:25.413" v="909"/>
          <ac:spMkLst>
            <pc:docMk/>
            <pc:sldMk cId="2386198032" sldId="259"/>
            <ac:spMk id="27" creationId="{29028770-36ED-6DC9-4DCF-108425C4673E}"/>
          </ac:spMkLst>
        </pc:spChg>
        <pc:spChg chg="mod topLvl">
          <ac:chgData name="Boris van Sosin" userId="fc4a36fc7e2af899" providerId="LiveId" clId="{8ABD030A-029F-415A-AB51-07A44BCE114E}" dt="2025-04-04T11:10:23.887" v="908" actId="165"/>
          <ac:spMkLst>
            <pc:docMk/>
            <pc:sldMk cId="2386198032" sldId="259"/>
            <ac:spMk id="28" creationId="{F22399EC-E16A-4152-2B40-71AFCCF11540}"/>
          </ac:spMkLst>
        </pc:spChg>
        <pc:spChg chg="mod topLvl">
          <ac:chgData name="Boris van Sosin" userId="fc4a36fc7e2af899" providerId="LiveId" clId="{8ABD030A-029F-415A-AB51-07A44BCE114E}" dt="2025-04-04T11:10:41.566" v="910" actId="164"/>
          <ac:spMkLst>
            <pc:docMk/>
            <pc:sldMk cId="2386198032" sldId="259"/>
            <ac:spMk id="29" creationId="{903D82F3-D073-0185-8469-E3FBE6613ED9}"/>
          </ac:spMkLst>
        </pc:spChg>
        <pc:spChg chg="mod topLvl">
          <ac:chgData name="Boris van Sosin" userId="fc4a36fc7e2af899" providerId="LiveId" clId="{8ABD030A-029F-415A-AB51-07A44BCE114E}" dt="2025-04-04T11:10:41.566" v="910" actId="164"/>
          <ac:spMkLst>
            <pc:docMk/>
            <pc:sldMk cId="2386198032" sldId="259"/>
            <ac:spMk id="30" creationId="{A43A1804-9C1E-0AEC-E294-F90EC15666A7}"/>
          </ac:spMkLst>
        </pc:spChg>
        <pc:spChg chg="mod topLvl">
          <ac:chgData name="Boris van Sosin" userId="fc4a36fc7e2af899" providerId="LiveId" clId="{8ABD030A-029F-415A-AB51-07A44BCE114E}" dt="2025-04-04T11:10:41.566" v="910" actId="164"/>
          <ac:spMkLst>
            <pc:docMk/>
            <pc:sldMk cId="2386198032" sldId="259"/>
            <ac:spMk id="31" creationId="{EBA9D0AB-BC39-00F0-D41A-1D6798FEBC8E}"/>
          </ac:spMkLst>
        </pc:spChg>
        <pc:spChg chg="mod topLvl">
          <ac:chgData name="Boris van Sosin" userId="fc4a36fc7e2af899" providerId="LiveId" clId="{8ABD030A-029F-415A-AB51-07A44BCE114E}" dt="2025-04-04T11:10:41.566" v="910" actId="164"/>
          <ac:spMkLst>
            <pc:docMk/>
            <pc:sldMk cId="2386198032" sldId="259"/>
            <ac:spMk id="32" creationId="{5850C64C-C838-6A98-2D48-164D66F858BB}"/>
          </ac:spMkLst>
        </pc:spChg>
        <pc:spChg chg="mod topLvl">
          <ac:chgData name="Boris van Sosin" userId="fc4a36fc7e2af899" providerId="LiveId" clId="{8ABD030A-029F-415A-AB51-07A44BCE114E}" dt="2025-04-04T11:10:41.566" v="910" actId="164"/>
          <ac:spMkLst>
            <pc:docMk/>
            <pc:sldMk cId="2386198032" sldId="259"/>
            <ac:spMk id="33" creationId="{D3F78F74-3C7E-BFA4-653D-61FB6E1F327E}"/>
          </ac:spMkLst>
        </pc:spChg>
        <pc:spChg chg="mod topLvl">
          <ac:chgData name="Boris van Sosin" userId="fc4a36fc7e2af899" providerId="LiveId" clId="{8ABD030A-029F-415A-AB51-07A44BCE114E}" dt="2025-04-04T11:10:41.566" v="910" actId="164"/>
          <ac:spMkLst>
            <pc:docMk/>
            <pc:sldMk cId="2386198032" sldId="259"/>
            <ac:spMk id="34" creationId="{9AF2E4D9-8293-EEA8-3B5D-9E5BFF48D138}"/>
          </ac:spMkLst>
        </pc:spChg>
        <pc:spChg chg="mod topLvl">
          <ac:chgData name="Boris van Sosin" userId="fc4a36fc7e2af899" providerId="LiveId" clId="{8ABD030A-029F-415A-AB51-07A44BCE114E}" dt="2025-04-04T11:10:41.566" v="910" actId="164"/>
          <ac:spMkLst>
            <pc:docMk/>
            <pc:sldMk cId="2386198032" sldId="259"/>
            <ac:spMk id="35" creationId="{8ECBE215-90C9-5B27-D1C9-2210E5126870}"/>
          </ac:spMkLst>
        </pc:spChg>
        <pc:spChg chg="mod">
          <ac:chgData name="Boris van Sosin" userId="fc4a36fc7e2af899" providerId="LiveId" clId="{8ABD030A-029F-415A-AB51-07A44BCE114E}" dt="2025-04-04T10:56:01.431" v="788" actId="20577"/>
          <ac:spMkLst>
            <pc:docMk/>
            <pc:sldMk cId="2386198032" sldId="259"/>
            <ac:spMk id="38" creationId="{2FFBD7C0-D5D6-4DC4-3F41-E66EB841B321}"/>
          </ac:spMkLst>
        </pc:spChg>
        <pc:grpChg chg="ord">
          <ac:chgData name="Boris van Sosin" userId="fc4a36fc7e2af899" providerId="LiveId" clId="{8ABD030A-029F-415A-AB51-07A44BCE114E}" dt="2025-04-04T11:11:11.808" v="913" actId="167"/>
          <ac:grpSpMkLst>
            <pc:docMk/>
            <pc:sldMk cId="2386198032" sldId="259"/>
            <ac:grpSpMk id="39" creationId="{407D8FDA-3A66-41A2-5340-DDD48087743D}"/>
          </ac:grpSpMkLst>
        </pc:grpChg>
        <pc:cxnChg chg="add mod">
          <ac:chgData name="Boris van Sosin" userId="fc4a36fc7e2af899" providerId="LiveId" clId="{8ABD030A-029F-415A-AB51-07A44BCE114E}" dt="2025-04-04T10:51:41.143" v="706" actId="1037"/>
          <ac:cxnSpMkLst>
            <pc:docMk/>
            <pc:sldMk cId="2386198032" sldId="259"/>
            <ac:cxnSpMk id="4" creationId="{BEE392F7-9A61-6DC3-3954-66C38A111C69}"/>
          </ac:cxnSpMkLst>
        </pc:cxnChg>
        <pc:cxnChg chg="add mod">
          <ac:chgData name="Boris van Sosin" userId="fc4a36fc7e2af899" providerId="LiveId" clId="{8ABD030A-029F-415A-AB51-07A44BCE114E}" dt="2025-04-04T10:56:28.619" v="792" actId="14100"/>
          <ac:cxnSpMkLst>
            <pc:docMk/>
            <pc:sldMk cId="2386198032" sldId="259"/>
            <ac:cxnSpMk id="5" creationId="{D14E33C5-3E67-7F52-A84C-AFDB8A28B263}"/>
          </ac:cxnSpMkLst>
        </pc:cxnChg>
        <pc:cxnChg chg="add mod">
          <ac:chgData name="Boris van Sosin" userId="fc4a36fc7e2af899" providerId="LiveId" clId="{8ABD030A-029F-415A-AB51-07A44BCE114E}" dt="2025-04-04T10:57:31.164" v="803" actId="14100"/>
          <ac:cxnSpMkLst>
            <pc:docMk/>
            <pc:sldMk cId="2386198032" sldId="259"/>
            <ac:cxnSpMk id="15" creationId="{EEF00BE0-A805-BC9F-AEB9-11BCC17CFDE7}"/>
          </ac:cxnSpMkLst>
        </pc:cxnChg>
        <pc:cxnChg chg="add mod">
          <ac:chgData name="Boris van Sosin" userId="fc4a36fc7e2af899" providerId="LiveId" clId="{8ABD030A-029F-415A-AB51-07A44BCE114E}" dt="2025-04-04T10:59:33.859" v="817" actId="14100"/>
          <ac:cxnSpMkLst>
            <pc:docMk/>
            <pc:sldMk cId="2386198032" sldId="259"/>
            <ac:cxnSpMk id="22" creationId="{33463C9F-4980-FF12-17FB-E871529E9D06}"/>
          </ac:cxnSpMkLst>
        </pc:cxnChg>
      </pc:sldChg>
      <pc:sldChg chg="addSp delSp modSp add mod">
        <pc:chgData name="Boris van Sosin" userId="fc4a36fc7e2af899" providerId="LiveId" clId="{8ABD030A-029F-415A-AB51-07A44BCE114E}" dt="2025-04-04T11:34:09.639" v="1045" actId="20577"/>
        <pc:sldMkLst>
          <pc:docMk/>
          <pc:sldMk cId="491028373" sldId="260"/>
        </pc:sldMkLst>
        <pc:spChg chg="mod">
          <ac:chgData name="Boris van Sosin" userId="fc4a36fc7e2af899" providerId="LiveId" clId="{8ABD030A-029F-415A-AB51-07A44BCE114E}" dt="2025-04-04T11:10:53.581" v="912"/>
          <ac:spMkLst>
            <pc:docMk/>
            <pc:sldMk cId="491028373" sldId="260"/>
            <ac:spMk id="17" creationId="{C1DE1E1A-D1ED-D1FF-7E19-0D56F728E4B3}"/>
          </ac:spMkLst>
        </pc:spChg>
        <pc:spChg chg="mod">
          <ac:chgData name="Boris van Sosin" userId="fc4a36fc7e2af899" providerId="LiveId" clId="{8ABD030A-029F-415A-AB51-07A44BCE114E}" dt="2025-04-04T11:10:53.581" v="912"/>
          <ac:spMkLst>
            <pc:docMk/>
            <pc:sldMk cId="491028373" sldId="260"/>
            <ac:spMk id="18" creationId="{46350FB3-BB02-CE87-9207-C212BF193CE2}"/>
          </ac:spMkLst>
        </pc:spChg>
        <pc:spChg chg="mod">
          <ac:chgData name="Boris van Sosin" userId="fc4a36fc7e2af899" providerId="LiveId" clId="{8ABD030A-029F-415A-AB51-07A44BCE114E}" dt="2025-04-04T11:10:53.581" v="912"/>
          <ac:spMkLst>
            <pc:docMk/>
            <pc:sldMk cId="491028373" sldId="260"/>
            <ac:spMk id="20" creationId="{EBCE9CE7-D0D9-AA66-8FC5-0680A53D8F16}"/>
          </ac:spMkLst>
        </pc:spChg>
        <pc:spChg chg="mod">
          <ac:chgData name="Boris van Sosin" userId="fc4a36fc7e2af899" providerId="LiveId" clId="{8ABD030A-029F-415A-AB51-07A44BCE114E}" dt="2025-04-04T11:10:53.581" v="912"/>
          <ac:spMkLst>
            <pc:docMk/>
            <pc:sldMk cId="491028373" sldId="260"/>
            <ac:spMk id="21" creationId="{A6CCBC9E-E78A-0657-1176-95CC24FBAF2B}"/>
          </ac:spMkLst>
        </pc:spChg>
        <pc:spChg chg="mod">
          <ac:chgData name="Boris van Sosin" userId="fc4a36fc7e2af899" providerId="LiveId" clId="{8ABD030A-029F-415A-AB51-07A44BCE114E}" dt="2025-04-04T11:10:53.581" v="912"/>
          <ac:spMkLst>
            <pc:docMk/>
            <pc:sldMk cId="491028373" sldId="260"/>
            <ac:spMk id="22" creationId="{8C3DEF6A-83D8-99A8-FF90-B55E377CFA03}"/>
          </ac:spMkLst>
        </pc:spChg>
        <pc:spChg chg="mod">
          <ac:chgData name="Boris van Sosin" userId="fc4a36fc7e2af899" providerId="LiveId" clId="{8ABD030A-029F-415A-AB51-07A44BCE114E}" dt="2025-04-04T11:10:53.581" v="912"/>
          <ac:spMkLst>
            <pc:docMk/>
            <pc:sldMk cId="491028373" sldId="260"/>
            <ac:spMk id="23" creationId="{92AB3997-5705-322C-4358-36F2C18C15BB}"/>
          </ac:spMkLst>
        </pc:spChg>
        <pc:spChg chg="mod">
          <ac:chgData name="Boris van Sosin" userId="fc4a36fc7e2af899" providerId="LiveId" clId="{8ABD030A-029F-415A-AB51-07A44BCE114E}" dt="2025-04-04T11:10:53.581" v="912"/>
          <ac:spMkLst>
            <pc:docMk/>
            <pc:sldMk cId="491028373" sldId="260"/>
            <ac:spMk id="24" creationId="{378002B4-B1B3-46B8-EA78-9CD35A0DA150}"/>
          </ac:spMkLst>
        </pc:spChg>
        <pc:spChg chg="mod">
          <ac:chgData name="Boris van Sosin" userId="fc4a36fc7e2af899" providerId="LiveId" clId="{8ABD030A-029F-415A-AB51-07A44BCE114E}" dt="2025-04-04T11:34:09.639" v="1045" actId="20577"/>
          <ac:spMkLst>
            <pc:docMk/>
            <pc:sldMk cId="491028373" sldId="260"/>
            <ac:spMk id="38" creationId="{8D10E526-C0D7-AD8C-B408-DD812224D38C}"/>
          </ac:spMkLst>
        </pc:spChg>
        <pc:spChg chg="mod">
          <ac:chgData name="Boris van Sosin" userId="fc4a36fc7e2af899" providerId="LiveId" clId="{8ABD030A-029F-415A-AB51-07A44BCE114E}" dt="2025-04-04T11:10:53.581" v="912"/>
          <ac:spMkLst>
            <pc:docMk/>
            <pc:sldMk cId="491028373" sldId="260"/>
            <ac:spMk id="39" creationId="{0F3501EC-9B21-8749-E880-D0C7D99ACE74}"/>
          </ac:spMkLst>
        </pc:spChg>
        <pc:spChg chg="mod">
          <ac:chgData name="Boris van Sosin" userId="fc4a36fc7e2af899" providerId="LiveId" clId="{8ABD030A-029F-415A-AB51-07A44BCE114E}" dt="2025-04-04T11:10:53.581" v="912"/>
          <ac:spMkLst>
            <pc:docMk/>
            <pc:sldMk cId="491028373" sldId="260"/>
            <ac:spMk id="40" creationId="{9BAF4577-7A13-E3E3-A49B-E94C2AF9DF36}"/>
          </ac:spMkLst>
        </pc:spChg>
        <pc:spChg chg="mod">
          <ac:chgData name="Boris van Sosin" userId="fc4a36fc7e2af899" providerId="LiveId" clId="{8ABD030A-029F-415A-AB51-07A44BCE114E}" dt="2025-04-04T11:10:53.581" v="912"/>
          <ac:spMkLst>
            <pc:docMk/>
            <pc:sldMk cId="491028373" sldId="260"/>
            <ac:spMk id="41" creationId="{65719A91-1A82-DA69-0030-F53BDFD1EC0B}"/>
          </ac:spMkLst>
        </pc:spChg>
      </pc:sldChg>
      <pc:sldChg chg="add del">
        <pc:chgData name="Boris van Sosin" userId="fc4a36fc7e2af899" providerId="LiveId" clId="{8ABD030A-029F-415A-AB51-07A44BCE114E}" dt="2025-04-04T10:52:49.440" v="711" actId="47"/>
        <pc:sldMkLst>
          <pc:docMk/>
          <pc:sldMk cId="3580100570" sldId="260"/>
        </pc:sldMkLst>
      </pc:sldChg>
      <pc:sldChg chg="delSp modSp add mod">
        <pc:chgData name="Boris van Sosin" userId="fc4a36fc7e2af899" providerId="LiveId" clId="{8ABD030A-029F-415A-AB51-07A44BCE114E}" dt="2025-04-04T17:01:23.675" v="1533" actId="20577"/>
        <pc:sldMkLst>
          <pc:docMk/>
          <pc:sldMk cId="1614506536" sldId="261"/>
        </pc:sldMkLst>
        <pc:spChg chg="mod">
          <ac:chgData name="Boris van Sosin" userId="fc4a36fc7e2af899" providerId="LiveId" clId="{8ABD030A-029F-415A-AB51-07A44BCE114E}" dt="2025-04-04T11:40:08.831" v="1055" actId="20577"/>
          <ac:spMkLst>
            <pc:docMk/>
            <pc:sldMk cId="1614506536" sldId="261"/>
            <ac:spMk id="2" creationId="{104E6411-4F49-421B-29D1-85E80FE870F1}"/>
          </ac:spMkLst>
        </pc:spChg>
        <pc:spChg chg="mod topLvl">
          <ac:chgData name="Boris van Sosin" userId="fc4a36fc7e2af899" providerId="LiveId" clId="{8ABD030A-029F-415A-AB51-07A44BCE114E}" dt="2025-04-04T11:40:13.634" v="1056" actId="165"/>
          <ac:spMkLst>
            <pc:docMk/>
            <pc:sldMk cId="1614506536" sldId="261"/>
            <ac:spMk id="16" creationId="{40527C7C-8B47-095A-AACC-25ADF7EC6440}"/>
          </ac:spMkLst>
        </pc:spChg>
        <pc:spChg chg="mod topLvl">
          <ac:chgData name="Boris van Sosin" userId="fc4a36fc7e2af899" providerId="LiveId" clId="{8ABD030A-029F-415A-AB51-07A44BCE114E}" dt="2025-04-04T11:40:13.634" v="1056" actId="165"/>
          <ac:spMkLst>
            <pc:docMk/>
            <pc:sldMk cId="1614506536" sldId="261"/>
            <ac:spMk id="17" creationId="{D8357857-B7C6-EBFF-9CF7-ACDEF246F43F}"/>
          </ac:spMkLst>
        </pc:spChg>
        <pc:spChg chg="mod">
          <ac:chgData name="Boris van Sosin" userId="fc4a36fc7e2af899" providerId="LiveId" clId="{8ABD030A-029F-415A-AB51-07A44BCE114E}" dt="2025-04-04T11:41:41.055" v="1153" actId="1076"/>
          <ac:spMkLst>
            <pc:docMk/>
            <pc:sldMk cId="1614506536" sldId="261"/>
            <ac:spMk id="18" creationId="{B2BFFFB8-E285-69CD-33DF-41EEAD461CA7}"/>
          </ac:spMkLst>
        </pc:spChg>
        <pc:spChg chg="mod topLvl">
          <ac:chgData name="Boris van Sosin" userId="fc4a36fc7e2af899" providerId="LiveId" clId="{8ABD030A-029F-415A-AB51-07A44BCE114E}" dt="2025-04-04T11:41:47.409" v="1159" actId="1038"/>
          <ac:spMkLst>
            <pc:docMk/>
            <pc:sldMk cId="1614506536" sldId="261"/>
            <ac:spMk id="20" creationId="{4806704E-7D80-ACD9-E9A4-8CEFEB9975A1}"/>
          </ac:spMkLst>
        </pc:spChg>
        <pc:spChg chg="mod topLvl">
          <ac:chgData name="Boris van Sosin" userId="fc4a36fc7e2af899" providerId="LiveId" clId="{8ABD030A-029F-415A-AB51-07A44BCE114E}" dt="2025-04-04T11:41:50.058" v="1162" actId="1038"/>
          <ac:spMkLst>
            <pc:docMk/>
            <pc:sldMk cId="1614506536" sldId="261"/>
            <ac:spMk id="21" creationId="{4C3012A0-0055-F6A6-05F1-D22E7E1ECEC6}"/>
          </ac:spMkLst>
        </pc:spChg>
        <pc:spChg chg="mod topLvl">
          <ac:chgData name="Boris van Sosin" userId="fc4a36fc7e2af899" providerId="LiveId" clId="{8ABD030A-029F-415A-AB51-07A44BCE114E}" dt="2025-04-04T11:41:43.808" v="1154" actId="1076"/>
          <ac:spMkLst>
            <pc:docMk/>
            <pc:sldMk cId="1614506536" sldId="261"/>
            <ac:spMk id="24" creationId="{449F1EA0-09E9-1637-5557-8957892A0941}"/>
          </ac:spMkLst>
        </pc:spChg>
        <pc:spChg chg="mod">
          <ac:chgData name="Boris van Sosin" userId="fc4a36fc7e2af899" providerId="LiveId" clId="{8ABD030A-029F-415A-AB51-07A44BCE114E}" dt="2025-04-04T11:41:39.202" v="1152" actId="1076"/>
          <ac:spMkLst>
            <pc:docMk/>
            <pc:sldMk cId="1614506536" sldId="261"/>
            <ac:spMk id="25" creationId="{18131480-4D12-3C20-47DC-35F604AF686B}"/>
          </ac:spMkLst>
        </pc:spChg>
        <pc:spChg chg="mod">
          <ac:chgData name="Boris van Sosin" userId="fc4a36fc7e2af899" providerId="LiveId" clId="{8ABD030A-029F-415A-AB51-07A44BCE114E}" dt="2025-04-04T17:01:23.675" v="1533" actId="20577"/>
          <ac:spMkLst>
            <pc:docMk/>
            <pc:sldMk cId="1614506536" sldId="261"/>
            <ac:spMk id="38" creationId="{423F8402-2B67-D1C4-D72C-169B9F513CE3}"/>
          </ac:spMkLst>
        </pc:spChg>
        <pc:spChg chg="mod topLvl">
          <ac:chgData name="Boris van Sosin" userId="fc4a36fc7e2af899" providerId="LiveId" clId="{8ABD030A-029F-415A-AB51-07A44BCE114E}" dt="2025-04-04T11:40:13.634" v="1056" actId="165"/>
          <ac:spMkLst>
            <pc:docMk/>
            <pc:sldMk cId="1614506536" sldId="261"/>
            <ac:spMk id="41" creationId="{CC0DD02E-1548-F250-5046-0ABEB7C49AA8}"/>
          </ac:spMkLst>
        </pc:spChg>
        <pc:cxnChg chg="mod">
          <ac:chgData name="Boris van Sosin" userId="fc4a36fc7e2af899" providerId="LiveId" clId="{8ABD030A-029F-415A-AB51-07A44BCE114E}" dt="2025-04-04T11:41:21.306" v="1148" actId="14100"/>
          <ac:cxnSpMkLst>
            <pc:docMk/>
            <pc:sldMk cId="1614506536" sldId="261"/>
            <ac:cxnSpMk id="9" creationId="{EEDE578B-9236-B478-7D80-BA074111D6DD}"/>
          </ac:cxnSpMkLst>
        </pc:cxnChg>
        <pc:cxnChg chg="mod">
          <ac:chgData name="Boris van Sosin" userId="fc4a36fc7e2af899" providerId="LiveId" clId="{8ABD030A-029F-415A-AB51-07A44BCE114E}" dt="2025-04-04T11:41:28.457" v="1149" actId="14100"/>
          <ac:cxnSpMkLst>
            <pc:docMk/>
            <pc:sldMk cId="1614506536" sldId="261"/>
            <ac:cxnSpMk id="12" creationId="{D0BB64C0-9671-1875-F513-159A62B2DA20}"/>
          </ac:cxnSpMkLst>
        </pc:cxnChg>
        <pc:cxnChg chg="mod">
          <ac:chgData name="Boris van Sosin" userId="fc4a36fc7e2af899" providerId="LiveId" clId="{8ABD030A-029F-415A-AB51-07A44BCE114E}" dt="2025-04-04T11:41:35.078" v="1150" actId="1076"/>
          <ac:cxnSpMkLst>
            <pc:docMk/>
            <pc:sldMk cId="1614506536" sldId="261"/>
            <ac:cxnSpMk id="15" creationId="{4F747590-4C9D-E318-776E-3C2F96FBB918}"/>
          </ac:cxnSpMkLst>
        </pc:cxnChg>
      </pc:sldChg>
      <pc:sldChg chg="addSp modSp add mod ord">
        <pc:chgData name="Boris van Sosin" userId="fc4a36fc7e2af899" providerId="LiveId" clId="{8ABD030A-029F-415A-AB51-07A44BCE114E}" dt="2025-04-06T10:24:19.794" v="3855" actId="14100"/>
        <pc:sldMkLst>
          <pc:docMk/>
          <pc:sldMk cId="31155492" sldId="262"/>
        </pc:sldMkLst>
        <pc:spChg chg="add mod">
          <ac:chgData name="Boris van Sosin" userId="fc4a36fc7e2af899" providerId="LiveId" clId="{8ABD030A-029F-415A-AB51-07A44BCE114E}" dt="2025-04-04T17:01:33.838" v="1535" actId="571"/>
          <ac:spMkLst>
            <pc:docMk/>
            <pc:sldMk cId="31155492" sldId="262"/>
            <ac:spMk id="3" creationId="{59DAC497-7D5B-BE88-24AA-6BC46D20FF3F}"/>
          </ac:spMkLst>
        </pc:spChg>
        <pc:spChg chg="add mod">
          <ac:chgData name="Boris van Sosin" userId="fc4a36fc7e2af899" providerId="LiveId" clId="{8ABD030A-029F-415A-AB51-07A44BCE114E}" dt="2025-04-04T17:01:40.093" v="1537" actId="20577"/>
          <ac:spMkLst>
            <pc:docMk/>
            <pc:sldMk cId="31155492" sldId="262"/>
            <ac:spMk id="4" creationId="{47A26E8F-D087-3B11-E8DD-BE8FDC73345A}"/>
          </ac:spMkLst>
        </pc:spChg>
        <pc:spChg chg="add mod">
          <ac:chgData name="Boris van Sosin" userId="fc4a36fc7e2af899" providerId="LiveId" clId="{8ABD030A-029F-415A-AB51-07A44BCE114E}" dt="2025-04-04T17:11:47.552" v="1821" actId="1076"/>
          <ac:spMkLst>
            <pc:docMk/>
            <pc:sldMk cId="31155492" sldId="262"/>
            <ac:spMk id="13" creationId="{8683D47E-044E-0B68-DA61-F55B09323ABB}"/>
          </ac:spMkLst>
        </pc:spChg>
        <pc:spChg chg="add mod">
          <ac:chgData name="Boris van Sosin" userId="fc4a36fc7e2af899" providerId="LiveId" clId="{8ABD030A-029F-415A-AB51-07A44BCE114E}" dt="2025-04-04T17:11:52.646" v="1824" actId="20577"/>
          <ac:spMkLst>
            <pc:docMk/>
            <pc:sldMk cId="31155492" sldId="262"/>
            <ac:spMk id="14" creationId="{DE7BB676-35E8-FA29-C0D6-FB2773BF4ADF}"/>
          </ac:spMkLst>
        </pc:spChg>
        <pc:spChg chg="mod">
          <ac:chgData name="Boris van Sosin" userId="fc4a36fc7e2af899" providerId="LiveId" clId="{8ABD030A-029F-415A-AB51-07A44BCE114E}" dt="2025-04-04T17:11:23.662" v="1811" actId="1076"/>
          <ac:spMkLst>
            <pc:docMk/>
            <pc:sldMk cId="31155492" sldId="262"/>
            <ac:spMk id="16" creationId="{E19915E0-EA97-1A07-A52E-768C137FBE53}"/>
          </ac:spMkLst>
        </pc:spChg>
        <pc:spChg chg="mod">
          <ac:chgData name="Boris van Sosin" userId="fc4a36fc7e2af899" providerId="LiveId" clId="{8ABD030A-029F-415A-AB51-07A44BCE114E}" dt="2025-04-04T17:11:20.709" v="1810" actId="1076"/>
          <ac:spMkLst>
            <pc:docMk/>
            <pc:sldMk cId="31155492" sldId="262"/>
            <ac:spMk id="17" creationId="{09121C91-99AC-8EC0-DF98-EBC45004202B}"/>
          </ac:spMkLst>
        </pc:spChg>
        <pc:spChg chg="mod">
          <ac:chgData name="Boris van Sosin" userId="fc4a36fc7e2af899" providerId="LiveId" clId="{8ABD030A-029F-415A-AB51-07A44BCE114E}" dt="2025-04-04T17:11:26.521" v="1812" actId="1076"/>
          <ac:spMkLst>
            <pc:docMk/>
            <pc:sldMk cId="31155492" sldId="262"/>
            <ac:spMk id="24" creationId="{6067E27B-359E-2E5D-2871-CEC7B8D88563}"/>
          </ac:spMkLst>
        </pc:spChg>
        <pc:spChg chg="mod">
          <ac:chgData name="Boris van Sosin" userId="fc4a36fc7e2af899" providerId="LiveId" clId="{8ABD030A-029F-415A-AB51-07A44BCE114E}" dt="2025-04-04T17:11:13.230" v="1807" actId="1076"/>
          <ac:spMkLst>
            <pc:docMk/>
            <pc:sldMk cId="31155492" sldId="262"/>
            <ac:spMk id="25" creationId="{32AC7668-13C9-3DF4-180E-054223C15332}"/>
          </ac:spMkLst>
        </pc:spChg>
        <pc:spChg chg="mod">
          <ac:chgData name="Boris van Sosin" userId="fc4a36fc7e2af899" providerId="LiveId" clId="{8ABD030A-029F-415A-AB51-07A44BCE114E}" dt="2025-04-06T10:24:19.794" v="3855" actId="14100"/>
          <ac:spMkLst>
            <pc:docMk/>
            <pc:sldMk cId="31155492" sldId="262"/>
            <ac:spMk id="38" creationId="{ACE7FD54-F211-C838-2E2D-6B996898C21A}"/>
          </ac:spMkLst>
        </pc:spChg>
        <pc:cxnChg chg="add mod">
          <ac:chgData name="Boris van Sosin" userId="fc4a36fc7e2af899" providerId="LiveId" clId="{8ABD030A-029F-415A-AB51-07A44BCE114E}" dt="2025-04-04T17:11:10.749" v="1806" actId="1582"/>
          <ac:cxnSpMkLst>
            <pc:docMk/>
            <pc:sldMk cId="31155492" sldId="262"/>
            <ac:cxnSpMk id="7" creationId="{3563C78C-BE9F-7FEE-FC3F-B0E6EEF50CA3}"/>
          </ac:cxnSpMkLst>
        </pc:cxnChg>
        <pc:cxnChg chg="add mod">
          <ac:chgData name="Boris van Sosin" userId="fc4a36fc7e2af899" providerId="LiveId" clId="{8ABD030A-029F-415A-AB51-07A44BCE114E}" dt="2025-04-04T17:11:43.587" v="1820" actId="1076"/>
          <ac:cxnSpMkLst>
            <pc:docMk/>
            <pc:sldMk cId="31155492" sldId="262"/>
            <ac:cxnSpMk id="8" creationId="{A06E311B-89A5-6B0D-7C1E-09311391C2B0}"/>
          </ac:cxnSpMkLst>
        </pc:cxnChg>
      </pc:sldChg>
      <pc:sldChg chg="addSp delSp modSp add del mod">
        <pc:chgData name="Boris van Sosin" userId="fc4a36fc7e2af899" providerId="LiveId" clId="{8ABD030A-029F-415A-AB51-07A44BCE114E}" dt="2025-04-04T11:45:42.686" v="1480" actId="47"/>
        <pc:sldMkLst>
          <pc:docMk/>
          <pc:sldMk cId="1255516758" sldId="262"/>
        </pc:sldMkLst>
      </pc:sldChg>
      <pc:sldChg chg="addSp modSp add mod">
        <pc:chgData name="Boris van Sosin" userId="fc4a36fc7e2af899" providerId="LiveId" clId="{8ABD030A-029F-415A-AB51-07A44BCE114E}" dt="2025-04-05T21:22:07.156" v="3717" actId="1582"/>
        <pc:sldMkLst>
          <pc:docMk/>
          <pc:sldMk cId="3749651248" sldId="263"/>
        </pc:sldMkLst>
        <pc:spChg chg="add mod">
          <ac:chgData name="Boris van Sosin" userId="fc4a36fc7e2af899" providerId="LiveId" clId="{8ABD030A-029F-415A-AB51-07A44BCE114E}" dt="2025-04-05T21:22:07.156" v="3717" actId="1582"/>
          <ac:spMkLst>
            <pc:docMk/>
            <pc:sldMk cId="3749651248" sldId="263"/>
            <ac:spMk id="6" creationId="{8EF61527-66AF-C1DE-EAEF-15219D1B13D9}"/>
          </ac:spMkLst>
        </pc:spChg>
        <pc:spChg chg="mod">
          <ac:chgData name="Boris van Sosin" userId="fc4a36fc7e2af899" providerId="LiveId" clId="{8ABD030A-029F-415A-AB51-07A44BCE114E}" dt="2025-04-04T17:37:26.142" v="2080" actId="20577"/>
          <ac:spMkLst>
            <pc:docMk/>
            <pc:sldMk cId="3749651248" sldId="263"/>
            <ac:spMk id="38" creationId="{02B0B7EA-E7A2-AB7D-7ABF-233FB7030D52}"/>
          </ac:spMkLst>
        </pc:spChg>
        <pc:cxnChg chg="add mod">
          <ac:chgData name="Boris van Sosin" userId="fc4a36fc7e2af899" providerId="LiveId" clId="{8ABD030A-029F-415A-AB51-07A44BCE114E}" dt="2025-04-05T21:22:00.744" v="3716" actId="14100"/>
          <ac:cxnSpMkLst>
            <pc:docMk/>
            <pc:sldMk cId="3749651248" sldId="263"/>
            <ac:cxnSpMk id="11" creationId="{B6E69FAB-7B05-7FED-55BE-62FE307614E7}"/>
          </ac:cxnSpMkLst>
        </pc:cxnChg>
      </pc:sldChg>
      <pc:sldChg chg="addSp modSp add mod">
        <pc:chgData name="Boris van Sosin" userId="fc4a36fc7e2af899" providerId="LiveId" clId="{8ABD030A-029F-415A-AB51-07A44BCE114E}" dt="2025-04-04T18:05:48.754" v="2370" actId="20577"/>
        <pc:sldMkLst>
          <pc:docMk/>
          <pc:sldMk cId="777592261" sldId="264"/>
        </pc:sldMkLst>
        <pc:spChg chg="mod">
          <ac:chgData name="Boris van Sosin" userId="fc4a36fc7e2af899" providerId="LiveId" clId="{8ABD030A-029F-415A-AB51-07A44BCE114E}" dt="2025-04-04T17:40:05.957" v="2144" actId="1076"/>
          <ac:spMkLst>
            <pc:docMk/>
            <pc:sldMk cId="777592261" sldId="264"/>
            <ac:spMk id="16" creationId="{728165AC-FEDB-0E88-E010-A4B36281C757}"/>
          </ac:spMkLst>
        </pc:spChg>
        <pc:spChg chg="mod">
          <ac:chgData name="Boris van Sosin" userId="fc4a36fc7e2af899" providerId="LiveId" clId="{8ABD030A-029F-415A-AB51-07A44BCE114E}" dt="2025-04-04T17:40:08.529" v="2145" actId="1076"/>
          <ac:spMkLst>
            <pc:docMk/>
            <pc:sldMk cId="777592261" sldId="264"/>
            <ac:spMk id="17" creationId="{EFD0C214-1DAC-63BF-DF53-ADCC2FC6EA21}"/>
          </ac:spMkLst>
        </pc:spChg>
        <pc:spChg chg="add mod">
          <ac:chgData name="Boris van Sosin" userId="fc4a36fc7e2af899" providerId="LiveId" clId="{8ABD030A-029F-415A-AB51-07A44BCE114E}" dt="2025-04-04T17:40:43.016" v="2150" actId="571"/>
          <ac:spMkLst>
            <pc:docMk/>
            <pc:sldMk cId="777592261" sldId="264"/>
            <ac:spMk id="22" creationId="{9149235F-85C3-9476-B344-983508745342}"/>
          </ac:spMkLst>
        </pc:spChg>
        <pc:spChg chg="add mod">
          <ac:chgData name="Boris van Sosin" userId="fc4a36fc7e2af899" providerId="LiveId" clId="{8ABD030A-029F-415A-AB51-07A44BCE114E}" dt="2025-04-04T17:46:50.361" v="2230" actId="20577"/>
          <ac:spMkLst>
            <pc:docMk/>
            <pc:sldMk cId="777592261" sldId="264"/>
            <ac:spMk id="23" creationId="{A3F934CB-EAA4-63F7-4CF0-0FBE6042C759}"/>
          </ac:spMkLst>
        </pc:spChg>
        <pc:spChg chg="add mod">
          <ac:chgData name="Boris van Sosin" userId="fc4a36fc7e2af899" providerId="LiveId" clId="{8ABD030A-029F-415A-AB51-07A44BCE114E}" dt="2025-04-04T17:44:16.987" v="2172" actId="1076"/>
          <ac:spMkLst>
            <pc:docMk/>
            <pc:sldMk cId="777592261" sldId="264"/>
            <ac:spMk id="26" creationId="{A1E35D01-1E85-24C4-5B8A-9CB6A015DB57}"/>
          </ac:spMkLst>
        </pc:spChg>
        <pc:spChg chg="add mod">
          <ac:chgData name="Boris van Sosin" userId="fc4a36fc7e2af899" providerId="LiveId" clId="{8ABD030A-029F-415A-AB51-07A44BCE114E}" dt="2025-04-04T17:44:28.194" v="2178" actId="20577"/>
          <ac:spMkLst>
            <pc:docMk/>
            <pc:sldMk cId="777592261" sldId="264"/>
            <ac:spMk id="27" creationId="{F2A6924A-C91B-9B80-7091-57377A796221}"/>
          </ac:spMkLst>
        </pc:spChg>
        <pc:spChg chg="mod">
          <ac:chgData name="Boris van Sosin" userId="fc4a36fc7e2af899" providerId="LiveId" clId="{8ABD030A-029F-415A-AB51-07A44BCE114E}" dt="2025-04-04T18:05:48.754" v="2370" actId="20577"/>
          <ac:spMkLst>
            <pc:docMk/>
            <pc:sldMk cId="777592261" sldId="264"/>
            <ac:spMk id="38" creationId="{39C103C9-BC5F-FF51-260F-0F1637E01572}"/>
          </ac:spMkLst>
        </pc:spChg>
        <pc:cxnChg chg="add mod">
          <ac:chgData name="Boris van Sosin" userId="fc4a36fc7e2af899" providerId="LiveId" clId="{8ABD030A-029F-415A-AB51-07A44BCE114E}" dt="2025-04-04T17:40:26.386" v="2149" actId="14100"/>
          <ac:cxnSpMkLst>
            <pc:docMk/>
            <pc:sldMk cId="777592261" sldId="264"/>
            <ac:cxnSpMk id="6" creationId="{5D227E47-BCD8-997C-081B-46F2842A7B8C}"/>
          </ac:cxnSpMkLst>
        </pc:cxnChg>
      </pc:sldChg>
      <pc:sldChg chg="modSp add mod">
        <pc:chgData name="Boris van Sosin" userId="fc4a36fc7e2af899" providerId="LiveId" clId="{8ABD030A-029F-415A-AB51-07A44BCE114E}" dt="2025-04-07T09:27:27.772" v="3867" actId="20577"/>
        <pc:sldMkLst>
          <pc:docMk/>
          <pc:sldMk cId="4229517627" sldId="265"/>
        </pc:sldMkLst>
        <pc:spChg chg="mod">
          <ac:chgData name="Boris van Sosin" userId="fc4a36fc7e2af899" providerId="LiveId" clId="{8ABD030A-029F-415A-AB51-07A44BCE114E}" dt="2025-04-07T09:27:27.772" v="3867" actId="20577"/>
          <ac:spMkLst>
            <pc:docMk/>
            <pc:sldMk cId="4229517627" sldId="265"/>
            <ac:spMk id="38" creationId="{86E8E727-34AF-F12E-B424-3A4D0C9C54AD}"/>
          </ac:spMkLst>
        </pc:spChg>
      </pc:sldChg>
      <pc:sldChg chg="modSp add mod">
        <pc:chgData name="Boris van Sosin" userId="fc4a36fc7e2af899" providerId="LiveId" clId="{8ABD030A-029F-415A-AB51-07A44BCE114E}" dt="2025-04-07T09:27:43.439" v="3875" actId="20577"/>
        <pc:sldMkLst>
          <pc:docMk/>
          <pc:sldMk cId="2993569264" sldId="266"/>
        </pc:sldMkLst>
        <pc:spChg chg="mod">
          <ac:chgData name="Boris van Sosin" userId="fc4a36fc7e2af899" providerId="LiveId" clId="{8ABD030A-029F-415A-AB51-07A44BCE114E}" dt="2025-04-07T09:27:43.439" v="3875" actId="20577"/>
          <ac:spMkLst>
            <pc:docMk/>
            <pc:sldMk cId="2993569264" sldId="266"/>
            <ac:spMk id="38" creationId="{8B9CF70A-C1B2-D9F4-9958-6240E747C4E4}"/>
          </ac:spMkLst>
        </pc:spChg>
      </pc:sldChg>
      <pc:sldChg chg="modSp add mod">
        <pc:chgData name="Boris van Sosin" userId="fc4a36fc7e2af899" providerId="LiveId" clId="{8ABD030A-029F-415A-AB51-07A44BCE114E}" dt="2025-04-04T18:20:07.402" v="2893" actId="20577"/>
        <pc:sldMkLst>
          <pc:docMk/>
          <pc:sldMk cId="3738990875" sldId="267"/>
        </pc:sldMkLst>
        <pc:spChg chg="mod">
          <ac:chgData name="Boris van Sosin" userId="fc4a36fc7e2af899" providerId="LiveId" clId="{8ABD030A-029F-415A-AB51-07A44BCE114E}" dt="2025-04-04T18:20:07.402" v="2893" actId="20577"/>
          <ac:spMkLst>
            <pc:docMk/>
            <pc:sldMk cId="3738990875" sldId="267"/>
            <ac:spMk id="38" creationId="{BFE7E04B-6D16-3A7F-07E7-86BCDF7CE3F9}"/>
          </ac:spMkLst>
        </pc:spChg>
      </pc:sldChg>
      <pc:sldChg chg="modSp add mod">
        <pc:chgData name="Boris van Sosin" userId="fc4a36fc7e2af899" providerId="LiveId" clId="{8ABD030A-029F-415A-AB51-07A44BCE114E}" dt="2025-04-04T18:22:53.503" v="3003" actId="20577"/>
        <pc:sldMkLst>
          <pc:docMk/>
          <pc:sldMk cId="3363039440" sldId="268"/>
        </pc:sldMkLst>
        <pc:spChg chg="mod">
          <ac:chgData name="Boris van Sosin" userId="fc4a36fc7e2af899" providerId="LiveId" clId="{8ABD030A-029F-415A-AB51-07A44BCE114E}" dt="2025-04-04T18:22:53.503" v="3003" actId="20577"/>
          <ac:spMkLst>
            <pc:docMk/>
            <pc:sldMk cId="3363039440" sldId="268"/>
            <ac:spMk id="38" creationId="{CE91AED4-41A4-7947-6FCE-19E530890993}"/>
          </ac:spMkLst>
        </pc:spChg>
      </pc:sldChg>
      <pc:sldChg chg="modSp add mod">
        <pc:chgData name="Boris van Sosin" userId="fc4a36fc7e2af899" providerId="LiveId" clId="{8ABD030A-029F-415A-AB51-07A44BCE114E}" dt="2025-04-06T07:57:07.029" v="3741" actId="20577"/>
        <pc:sldMkLst>
          <pc:docMk/>
          <pc:sldMk cId="492445631" sldId="269"/>
        </pc:sldMkLst>
        <pc:spChg chg="mod">
          <ac:chgData name="Boris van Sosin" userId="fc4a36fc7e2af899" providerId="LiveId" clId="{8ABD030A-029F-415A-AB51-07A44BCE114E}" dt="2025-04-06T07:57:07.029" v="3741" actId="20577"/>
          <ac:spMkLst>
            <pc:docMk/>
            <pc:sldMk cId="492445631" sldId="269"/>
            <ac:spMk id="2" creationId="{ED692FD4-E86C-2F23-8B0E-02909A950210}"/>
          </ac:spMkLst>
        </pc:spChg>
        <pc:spChg chg="mod">
          <ac:chgData name="Boris van Sosin" userId="fc4a36fc7e2af899" providerId="LiveId" clId="{8ABD030A-029F-415A-AB51-07A44BCE114E}" dt="2025-04-04T18:41:07.603" v="3423" actId="20577"/>
          <ac:spMkLst>
            <pc:docMk/>
            <pc:sldMk cId="492445631" sldId="269"/>
            <ac:spMk id="38" creationId="{0D4A3D39-E586-6CC0-839A-20020D1E6837}"/>
          </ac:spMkLst>
        </pc:spChg>
      </pc:sldChg>
      <pc:sldChg chg="modSp add mod">
        <pc:chgData name="Boris van Sosin" userId="fc4a36fc7e2af899" providerId="LiveId" clId="{8ABD030A-029F-415A-AB51-07A44BCE114E}" dt="2025-04-06T07:59:44.895" v="3786" actId="20577"/>
        <pc:sldMkLst>
          <pc:docMk/>
          <pc:sldMk cId="1479930298" sldId="270"/>
        </pc:sldMkLst>
        <pc:spChg chg="mod">
          <ac:chgData name="Boris van Sosin" userId="fc4a36fc7e2af899" providerId="LiveId" clId="{8ABD030A-029F-415A-AB51-07A44BCE114E}" dt="2025-04-06T07:58:33.248" v="3742"/>
          <ac:spMkLst>
            <pc:docMk/>
            <pc:sldMk cId="1479930298" sldId="270"/>
            <ac:spMk id="2" creationId="{88F8864C-B2AD-34A3-970F-90041757C97C}"/>
          </ac:spMkLst>
        </pc:spChg>
        <pc:spChg chg="mod">
          <ac:chgData name="Boris van Sosin" userId="fc4a36fc7e2af899" providerId="LiveId" clId="{8ABD030A-029F-415A-AB51-07A44BCE114E}" dt="2025-04-06T07:59:44.895" v="3786" actId="20577"/>
          <ac:spMkLst>
            <pc:docMk/>
            <pc:sldMk cId="1479930298" sldId="270"/>
            <ac:spMk id="38" creationId="{4CAE9A81-A8BB-136D-0A81-107CD74363A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E5BC-CB57-4A4E-888C-A18E7B184409}" type="datetimeFigureOut">
              <a:rPr lang="en-IL" smtClean="0"/>
              <a:t>07/04/2025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0726E-4C1D-44DE-B9D8-07EADD4FEEAE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794874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E5BC-CB57-4A4E-888C-A18E7B184409}" type="datetimeFigureOut">
              <a:rPr lang="en-IL" smtClean="0"/>
              <a:t>07/04/2025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0726E-4C1D-44DE-B9D8-07EADD4FEEAE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53682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E5BC-CB57-4A4E-888C-A18E7B184409}" type="datetimeFigureOut">
              <a:rPr lang="en-IL" smtClean="0"/>
              <a:t>07/04/2025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0726E-4C1D-44DE-B9D8-07EADD4FEEAE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533149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E5BC-CB57-4A4E-888C-A18E7B184409}" type="datetimeFigureOut">
              <a:rPr lang="en-IL" smtClean="0"/>
              <a:t>07/04/2025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0726E-4C1D-44DE-B9D8-07EADD4FEEAE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00851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E5BC-CB57-4A4E-888C-A18E7B184409}" type="datetimeFigureOut">
              <a:rPr lang="en-IL" smtClean="0"/>
              <a:t>07/04/2025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0726E-4C1D-44DE-B9D8-07EADD4FEEAE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319865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E5BC-CB57-4A4E-888C-A18E7B184409}" type="datetimeFigureOut">
              <a:rPr lang="en-IL" smtClean="0"/>
              <a:t>07/04/2025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0726E-4C1D-44DE-B9D8-07EADD4FEEAE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11721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E5BC-CB57-4A4E-888C-A18E7B184409}" type="datetimeFigureOut">
              <a:rPr lang="en-IL" smtClean="0"/>
              <a:t>07/04/2025</a:t>
            </a:fld>
            <a:endParaRPr lang="en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0726E-4C1D-44DE-B9D8-07EADD4FEEAE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158126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E5BC-CB57-4A4E-888C-A18E7B184409}" type="datetimeFigureOut">
              <a:rPr lang="en-IL" smtClean="0"/>
              <a:t>07/04/2025</a:t>
            </a:fld>
            <a:endParaRPr lang="en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0726E-4C1D-44DE-B9D8-07EADD4FEEAE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297354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E5BC-CB57-4A4E-888C-A18E7B184409}" type="datetimeFigureOut">
              <a:rPr lang="en-IL" smtClean="0"/>
              <a:t>07/04/2025</a:t>
            </a:fld>
            <a:endParaRPr lang="en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0726E-4C1D-44DE-B9D8-07EADD4FEEAE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198065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E5BC-CB57-4A4E-888C-A18E7B184409}" type="datetimeFigureOut">
              <a:rPr lang="en-IL" smtClean="0"/>
              <a:t>07/04/2025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0726E-4C1D-44DE-B9D8-07EADD4FEEAE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261791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E5BC-CB57-4A4E-888C-A18E7B184409}" type="datetimeFigureOut">
              <a:rPr lang="en-IL" smtClean="0"/>
              <a:t>07/04/2025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0726E-4C1D-44DE-B9D8-07EADD4FEEAE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864683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A385E5BC-CB57-4A4E-888C-A18E7B184409}" type="datetimeFigureOut">
              <a:rPr lang="en-IL" smtClean="0"/>
              <a:t>07/04/2025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6340726E-4C1D-44DE-B9D8-07EADD4FEEAE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223721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31.png"/><Relationship Id="rId3" Type="http://schemas.openxmlformats.org/officeDocument/2006/relationships/image" Target="../media/image28.png"/><Relationship Id="rId7" Type="http://schemas.openxmlformats.org/officeDocument/2006/relationships/image" Target="../media/image22.png"/><Relationship Id="rId12" Type="http://schemas.openxmlformats.org/officeDocument/2006/relationships/image" Target="../media/image30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11" Type="http://schemas.openxmlformats.org/officeDocument/2006/relationships/image" Target="../media/image25.png"/><Relationship Id="rId5" Type="http://schemas.openxmlformats.org/officeDocument/2006/relationships/image" Target="../media/image15.png"/><Relationship Id="rId10" Type="http://schemas.openxmlformats.org/officeDocument/2006/relationships/image" Target="../media/image24.png"/><Relationship Id="rId4" Type="http://schemas.openxmlformats.org/officeDocument/2006/relationships/image" Target="../media/image29.png"/><Relationship Id="rId9" Type="http://schemas.openxmlformats.org/officeDocument/2006/relationships/image" Target="../media/image23.png"/><Relationship Id="rId14" Type="http://schemas.openxmlformats.org/officeDocument/2006/relationships/image" Target="../media/image3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31.png"/><Relationship Id="rId3" Type="http://schemas.openxmlformats.org/officeDocument/2006/relationships/image" Target="../media/image28.png"/><Relationship Id="rId7" Type="http://schemas.openxmlformats.org/officeDocument/2006/relationships/image" Target="../media/image22.png"/><Relationship Id="rId12" Type="http://schemas.openxmlformats.org/officeDocument/2006/relationships/image" Target="../media/image30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11" Type="http://schemas.openxmlformats.org/officeDocument/2006/relationships/image" Target="../media/image25.png"/><Relationship Id="rId5" Type="http://schemas.openxmlformats.org/officeDocument/2006/relationships/image" Target="../media/image15.png"/><Relationship Id="rId10" Type="http://schemas.openxmlformats.org/officeDocument/2006/relationships/image" Target="../media/image24.png"/><Relationship Id="rId4" Type="http://schemas.openxmlformats.org/officeDocument/2006/relationships/image" Target="../media/image29.png"/><Relationship Id="rId9" Type="http://schemas.openxmlformats.org/officeDocument/2006/relationships/image" Target="../media/image23.png"/><Relationship Id="rId14" Type="http://schemas.openxmlformats.org/officeDocument/2006/relationships/image" Target="../media/image3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31.png"/><Relationship Id="rId3" Type="http://schemas.openxmlformats.org/officeDocument/2006/relationships/image" Target="../media/image28.png"/><Relationship Id="rId7" Type="http://schemas.openxmlformats.org/officeDocument/2006/relationships/image" Target="../media/image22.png"/><Relationship Id="rId12" Type="http://schemas.openxmlformats.org/officeDocument/2006/relationships/image" Target="../media/image3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11" Type="http://schemas.openxmlformats.org/officeDocument/2006/relationships/image" Target="../media/image25.png"/><Relationship Id="rId5" Type="http://schemas.openxmlformats.org/officeDocument/2006/relationships/image" Target="../media/image15.png"/><Relationship Id="rId10" Type="http://schemas.openxmlformats.org/officeDocument/2006/relationships/image" Target="../media/image24.png"/><Relationship Id="rId4" Type="http://schemas.openxmlformats.org/officeDocument/2006/relationships/image" Target="../media/image29.png"/><Relationship Id="rId9" Type="http://schemas.openxmlformats.org/officeDocument/2006/relationships/image" Target="../media/image23.png"/><Relationship Id="rId14" Type="http://schemas.openxmlformats.org/officeDocument/2006/relationships/image" Target="../media/image3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31.png"/><Relationship Id="rId3" Type="http://schemas.openxmlformats.org/officeDocument/2006/relationships/image" Target="../media/image28.png"/><Relationship Id="rId7" Type="http://schemas.openxmlformats.org/officeDocument/2006/relationships/image" Target="../media/image22.png"/><Relationship Id="rId12" Type="http://schemas.openxmlformats.org/officeDocument/2006/relationships/image" Target="../media/image30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11" Type="http://schemas.openxmlformats.org/officeDocument/2006/relationships/image" Target="../media/image25.png"/><Relationship Id="rId5" Type="http://schemas.openxmlformats.org/officeDocument/2006/relationships/image" Target="../media/image15.png"/><Relationship Id="rId10" Type="http://schemas.openxmlformats.org/officeDocument/2006/relationships/image" Target="../media/image24.png"/><Relationship Id="rId4" Type="http://schemas.openxmlformats.org/officeDocument/2006/relationships/image" Target="../media/image29.png"/><Relationship Id="rId9" Type="http://schemas.openxmlformats.org/officeDocument/2006/relationships/image" Target="../media/image23.png"/><Relationship Id="rId14" Type="http://schemas.openxmlformats.org/officeDocument/2006/relationships/image" Target="../media/image3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31.png"/><Relationship Id="rId3" Type="http://schemas.openxmlformats.org/officeDocument/2006/relationships/image" Target="../media/image28.png"/><Relationship Id="rId7" Type="http://schemas.openxmlformats.org/officeDocument/2006/relationships/image" Target="../media/image22.png"/><Relationship Id="rId12" Type="http://schemas.openxmlformats.org/officeDocument/2006/relationships/image" Target="../media/image30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11" Type="http://schemas.openxmlformats.org/officeDocument/2006/relationships/image" Target="../media/image25.png"/><Relationship Id="rId5" Type="http://schemas.openxmlformats.org/officeDocument/2006/relationships/image" Target="../media/image15.png"/><Relationship Id="rId10" Type="http://schemas.openxmlformats.org/officeDocument/2006/relationships/image" Target="../media/image24.png"/><Relationship Id="rId4" Type="http://schemas.openxmlformats.org/officeDocument/2006/relationships/image" Target="../media/image29.png"/><Relationship Id="rId9" Type="http://schemas.openxmlformats.org/officeDocument/2006/relationships/image" Target="../media/image23.png"/><Relationship Id="rId14" Type="http://schemas.openxmlformats.org/officeDocument/2006/relationships/image" Target="../media/image3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31.png"/><Relationship Id="rId3" Type="http://schemas.openxmlformats.org/officeDocument/2006/relationships/image" Target="../media/image28.png"/><Relationship Id="rId7" Type="http://schemas.openxmlformats.org/officeDocument/2006/relationships/image" Target="../media/image22.png"/><Relationship Id="rId12" Type="http://schemas.openxmlformats.org/officeDocument/2006/relationships/image" Target="../media/image30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11" Type="http://schemas.openxmlformats.org/officeDocument/2006/relationships/image" Target="../media/image25.png"/><Relationship Id="rId5" Type="http://schemas.openxmlformats.org/officeDocument/2006/relationships/image" Target="../media/image15.png"/><Relationship Id="rId10" Type="http://schemas.openxmlformats.org/officeDocument/2006/relationships/image" Target="../media/image24.png"/><Relationship Id="rId4" Type="http://schemas.openxmlformats.org/officeDocument/2006/relationships/image" Target="../media/image29.png"/><Relationship Id="rId9" Type="http://schemas.openxmlformats.org/officeDocument/2006/relationships/image" Target="../media/image23.png"/><Relationship Id="rId14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1.png"/><Relationship Id="rId5" Type="http://schemas.openxmlformats.org/officeDocument/2006/relationships/image" Target="../media/image4.png"/><Relationship Id="rId10" Type="http://schemas.openxmlformats.org/officeDocument/2006/relationships/image" Target="../media/image10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2.png"/><Relationship Id="rId5" Type="http://schemas.openxmlformats.org/officeDocument/2006/relationships/image" Target="../media/image4.png"/><Relationship Id="rId10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11" Type="http://schemas.openxmlformats.org/officeDocument/2006/relationships/image" Target="../media/image11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1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9.png"/><Relationship Id="rId7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11" Type="http://schemas.openxmlformats.org/officeDocument/2006/relationships/image" Target="../media/image25.png"/><Relationship Id="rId5" Type="http://schemas.openxmlformats.org/officeDocument/2006/relationships/image" Target="../media/image15.png"/><Relationship Id="rId10" Type="http://schemas.openxmlformats.org/officeDocument/2006/relationships/image" Target="../media/image24.png"/><Relationship Id="rId4" Type="http://schemas.openxmlformats.org/officeDocument/2006/relationships/image" Target="../media/image20.png"/><Relationship Id="rId9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9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11" Type="http://schemas.openxmlformats.org/officeDocument/2006/relationships/image" Target="../media/image25.png"/><Relationship Id="rId5" Type="http://schemas.openxmlformats.org/officeDocument/2006/relationships/image" Target="../media/image15.png"/><Relationship Id="rId10" Type="http://schemas.openxmlformats.org/officeDocument/2006/relationships/image" Target="../media/image24.png"/><Relationship Id="rId4" Type="http://schemas.openxmlformats.org/officeDocument/2006/relationships/image" Target="../media/image20.png"/><Relationship Id="rId9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31.png"/><Relationship Id="rId3" Type="http://schemas.openxmlformats.org/officeDocument/2006/relationships/image" Target="../media/image28.png"/><Relationship Id="rId7" Type="http://schemas.openxmlformats.org/officeDocument/2006/relationships/image" Target="../media/image22.png"/><Relationship Id="rId12" Type="http://schemas.openxmlformats.org/officeDocument/2006/relationships/image" Target="../media/image30.png"/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11" Type="http://schemas.openxmlformats.org/officeDocument/2006/relationships/image" Target="../media/image25.png"/><Relationship Id="rId5" Type="http://schemas.openxmlformats.org/officeDocument/2006/relationships/image" Target="../media/image15.png"/><Relationship Id="rId10" Type="http://schemas.openxmlformats.org/officeDocument/2006/relationships/image" Target="../media/image24.png"/><Relationship Id="rId4" Type="http://schemas.openxmlformats.org/officeDocument/2006/relationships/image" Target="../media/image29.png"/><Relationship Id="rId9" Type="http://schemas.openxmlformats.org/officeDocument/2006/relationships/image" Target="../media/image23.png"/><Relationship Id="rId1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91262-934A-65A4-927F-D9DFC3DE1D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Rational Construction</a:t>
            </a:r>
            <a:br>
              <a:rPr lang="en-US" dirty="0"/>
            </a:br>
            <a:r>
              <a:rPr lang="en-US" dirty="0"/>
              <a:t>of</a:t>
            </a:r>
            <a:br>
              <a:rPr lang="en-US" dirty="0"/>
            </a:br>
            <a:r>
              <a:rPr lang="en-US" dirty="0"/>
              <a:t>Conic Sections</a:t>
            </a:r>
            <a:endParaRPr lang="en-I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53B88E-BD4A-2B3D-62FD-AA5C4FDB1B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step-by-step presentation</a:t>
            </a:r>
          </a:p>
          <a:p>
            <a:r>
              <a:rPr lang="en-US" dirty="0"/>
              <a:t>Dr. Boris van Sosin</a:t>
            </a:r>
          </a:p>
          <a:p>
            <a:r>
              <a:rPr lang="en-US" dirty="0"/>
              <a:t>CAGD class, Technion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3117354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519336-8E32-81BD-156E-D8D0C557C3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C5A16-97EC-F992-077F-F007C81F0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Tangents + 1 Point Construction</a:t>
            </a:r>
            <a:endParaRPr lang="en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86E8E727-34AF-F12E-B424-3A4D0C9C54AD}"/>
                  </a:ext>
                </a:extLst>
              </p:cNvPr>
              <p:cNvSpPr txBox="1"/>
              <p:nvPr/>
            </p:nvSpPr>
            <p:spPr>
              <a:xfrm>
                <a:off x="729030" y="2187056"/>
                <a:ext cx="6100574" cy="40933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0=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𝑢𝑣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𝜆</m:t>
                      </m:r>
                      <m:sSup>
                        <m:s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,0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  <m:d>
                                <m:d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b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sub>
                                  </m:s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sub>
                                  </m:s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num>
                            <m:den>
                              <m:d>
                                <m:d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</m:d>
                              <m:sSub>
                                <m:sSub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sub>
                              </m:s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  <m:d>
                                <m:d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b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sub>
                                  </m:s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sub>
                                  </m:s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den>
                          </m:f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,0</m:t>
                          </m:r>
                        </m:e>
                      </m:d>
                    </m:oMath>
                  </m:oMathPara>
                </a14:m>
                <a:endParaRPr lang="en-US" sz="2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0,</m:t>
                          </m:r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0,</m:t>
                          </m:r>
                          <m:f>
                            <m:f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  <m:d>
                                <m:d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b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sub>
                                  </m:s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sub>
                                  </m:s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num>
                            <m:den>
                              <m:d>
                                <m:d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</m:d>
                              <m:sSub>
                                <m:sSub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sub>
                              </m:s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  <m:d>
                                <m:d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b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sub>
                                  </m:s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sub>
                                  </m:s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en-US" sz="2200" dirty="0"/>
              </a:p>
              <a:p>
                <a:r>
                  <a:rPr lang="en-US" sz="2200" dirty="0"/>
                  <a:t>Consider the ratios: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sSub>
                                <m:sSub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sub>
                              </m:s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sub>
                              </m:s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</m:d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2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sSub>
                                <m:sSub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sz="2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𝜆</m:t>
                          </m:r>
                          <m:d>
                            <m:d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sub>
                              </m:sSub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sub>
                              </m:sSub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</m:d>
                          <m:sSub>
                            <m:sSub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200" dirty="0"/>
              </a:p>
              <a:p>
                <a:endParaRPr lang="en-US" sz="2200" dirty="0"/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86E8E727-34AF-F12E-B424-3A4D0C9C54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030" y="2187056"/>
                <a:ext cx="6100574" cy="4093365"/>
              </a:xfrm>
              <a:prstGeom prst="rect">
                <a:avLst/>
              </a:prstGeom>
              <a:blipFill>
                <a:blip r:embed="rId2"/>
                <a:stretch>
                  <a:fillRect l="-1300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F6F2E5D7-F41F-C99B-6A1A-B31001B1BEAE}"/>
              </a:ext>
            </a:extLst>
          </p:cNvPr>
          <p:cNvSpPr/>
          <p:nvPr/>
        </p:nvSpPr>
        <p:spPr>
          <a:xfrm rot="20750662">
            <a:off x="7837512" y="2949675"/>
            <a:ext cx="2254009" cy="3234813"/>
          </a:xfrm>
          <a:prstGeom prst="ellipse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A3F776D-E5FE-7434-D26D-12C08A93DC60}"/>
              </a:ext>
            </a:extLst>
          </p:cNvPr>
          <p:cNvCxnSpPr>
            <a:cxnSpLocks/>
          </p:cNvCxnSpPr>
          <p:nvPr/>
        </p:nvCxnSpPr>
        <p:spPr>
          <a:xfrm flipH="1">
            <a:off x="7187381" y="1991033"/>
            <a:ext cx="1523999" cy="3121741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A8A8DAD-1439-5A59-0536-F2363A8E9213}"/>
              </a:ext>
            </a:extLst>
          </p:cNvPr>
          <p:cNvCxnSpPr>
            <a:cxnSpLocks/>
          </p:cNvCxnSpPr>
          <p:nvPr/>
        </p:nvCxnSpPr>
        <p:spPr>
          <a:xfrm>
            <a:off x="8711380" y="1991033"/>
            <a:ext cx="2074606" cy="3190567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10656C7-0C3D-5331-D9F2-5C41470211BB}"/>
              </a:ext>
            </a:extLst>
          </p:cNvPr>
          <p:cNvCxnSpPr>
            <a:cxnSpLocks/>
          </p:cNvCxnSpPr>
          <p:nvPr/>
        </p:nvCxnSpPr>
        <p:spPr>
          <a:xfrm flipH="1">
            <a:off x="6833419" y="3569787"/>
            <a:ext cx="4050890" cy="9832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7E01935-8AB6-4C6B-C29F-23FCFBBAC3E3}"/>
                  </a:ext>
                </a:extLst>
              </p:cNvPr>
              <p:cNvSpPr txBox="1"/>
              <p:nvPr/>
            </p:nvSpPr>
            <p:spPr>
              <a:xfrm>
                <a:off x="7144943" y="3976864"/>
                <a:ext cx="4566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7E01935-8AB6-4C6B-C29F-23FCFBBAC3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4943" y="3976864"/>
                <a:ext cx="45660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CC71C85-D0E8-5897-ACA1-6FDE2244BE67}"/>
                  </a:ext>
                </a:extLst>
              </p:cNvPr>
              <p:cNvSpPr txBox="1"/>
              <p:nvPr/>
            </p:nvSpPr>
            <p:spPr>
              <a:xfrm>
                <a:off x="10055786" y="3895187"/>
                <a:ext cx="4619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CC71C85-D0E8-5897-ACA1-6FDE2244BE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5786" y="3895187"/>
                <a:ext cx="46192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4E50DB2-204B-34A2-FE8D-B994A57A92B7}"/>
                  </a:ext>
                </a:extLst>
              </p:cNvPr>
              <p:cNvSpPr txBox="1"/>
              <p:nvPr/>
            </p:nvSpPr>
            <p:spPr>
              <a:xfrm>
                <a:off x="10345193" y="3124513"/>
                <a:ext cx="4619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4E50DB2-204B-34A2-FE8D-B994A57A92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5193" y="3124513"/>
                <a:ext cx="46192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19">
            <a:extLst>
              <a:ext uri="{FF2B5EF4-FFF2-40B4-BE49-F238E27FC236}">
                <a16:creationId xmlns:a16="http://schemas.microsoft.com/office/drawing/2014/main" id="{48C04FB3-39FC-B1F5-0368-AA7FCDDDA3A9}"/>
              </a:ext>
            </a:extLst>
          </p:cNvPr>
          <p:cNvSpPr/>
          <p:nvPr/>
        </p:nvSpPr>
        <p:spPr>
          <a:xfrm>
            <a:off x="7854959" y="3523436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01F5F79-33A2-AD9F-6D5C-74DDCAB79643}"/>
              </a:ext>
            </a:extLst>
          </p:cNvPr>
          <p:cNvSpPr/>
          <p:nvPr/>
        </p:nvSpPr>
        <p:spPr>
          <a:xfrm>
            <a:off x="9654447" y="3503188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8B2FEB3-37BF-899E-4E56-43DF5A64C12B}"/>
                  </a:ext>
                </a:extLst>
              </p:cNvPr>
              <p:cNvSpPr txBox="1"/>
              <p:nvPr/>
            </p:nvSpPr>
            <p:spPr>
              <a:xfrm>
                <a:off x="7867692" y="3612906"/>
                <a:ext cx="4510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8B2FEB3-37BF-899E-4E56-43DF5A64C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7692" y="3612906"/>
                <a:ext cx="45102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4CFB426-552A-E4D1-23E7-B6BB23F7D4D2}"/>
                  </a:ext>
                </a:extLst>
              </p:cNvPr>
              <p:cNvSpPr txBox="1"/>
              <p:nvPr/>
            </p:nvSpPr>
            <p:spPr>
              <a:xfrm>
                <a:off x="9349924" y="3640317"/>
                <a:ext cx="4563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4CFB426-552A-E4D1-23E7-B6BB23F7D4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9924" y="3640317"/>
                <a:ext cx="45634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Oval 39">
            <a:extLst>
              <a:ext uri="{FF2B5EF4-FFF2-40B4-BE49-F238E27FC236}">
                <a16:creationId xmlns:a16="http://schemas.microsoft.com/office/drawing/2014/main" id="{7994C7FC-20C2-85DE-5BDF-CCAD546AD237}"/>
              </a:ext>
            </a:extLst>
          </p:cNvPr>
          <p:cNvSpPr/>
          <p:nvPr/>
        </p:nvSpPr>
        <p:spPr>
          <a:xfrm>
            <a:off x="8101239" y="5447315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8D8558C-A7F3-2B9F-9260-FA0C29E34923}"/>
                  </a:ext>
                </a:extLst>
              </p:cNvPr>
              <p:cNvSpPr txBox="1"/>
              <p:nvPr/>
            </p:nvSpPr>
            <p:spPr>
              <a:xfrm>
                <a:off x="7722778" y="5406033"/>
                <a:ext cx="4563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8D8558C-A7F3-2B9F-9260-FA0C29E349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2778" y="5406033"/>
                <a:ext cx="45634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00D7D174-A5BC-ACD2-9E83-E0B3D604E3D3}"/>
              </a:ext>
            </a:extLst>
          </p:cNvPr>
          <p:cNvSpPr/>
          <p:nvPr/>
        </p:nvSpPr>
        <p:spPr>
          <a:xfrm>
            <a:off x="8635681" y="1922207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72D886A-2E59-17CD-274D-E142FDA0AC68}"/>
                  </a:ext>
                </a:extLst>
              </p:cNvPr>
              <p:cNvSpPr txBox="1"/>
              <p:nvPr/>
            </p:nvSpPr>
            <p:spPr>
              <a:xfrm>
                <a:off x="8646759" y="1552373"/>
                <a:ext cx="3740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72D886A-2E59-17CD-274D-E142FDA0AC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6759" y="1552373"/>
                <a:ext cx="374077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46F0E75-1617-5EE3-BAB4-A384544471F6}"/>
              </a:ext>
            </a:extLst>
          </p:cNvPr>
          <p:cNvCxnSpPr/>
          <p:nvPr/>
        </p:nvCxnSpPr>
        <p:spPr>
          <a:xfrm>
            <a:off x="8995854" y="2087000"/>
            <a:ext cx="815346" cy="1328493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2315648-592A-7ED5-5429-7C9D7EEAAAFA}"/>
              </a:ext>
            </a:extLst>
          </p:cNvPr>
          <p:cNvCxnSpPr>
            <a:cxnSpLocks/>
          </p:cNvCxnSpPr>
          <p:nvPr/>
        </p:nvCxnSpPr>
        <p:spPr>
          <a:xfrm flipH="1">
            <a:off x="7833831" y="2187056"/>
            <a:ext cx="628030" cy="1257526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FA3AAA2-AB99-9D78-39E2-1B2BADD01AA6}"/>
                  </a:ext>
                </a:extLst>
              </p:cNvPr>
              <p:cNvSpPr txBox="1"/>
              <p:nvPr/>
            </p:nvSpPr>
            <p:spPr>
              <a:xfrm>
                <a:off x="7890834" y="2389738"/>
                <a:ext cx="3700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FA3AAA2-AB99-9D78-39E2-1B2BADD01A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0834" y="2389738"/>
                <a:ext cx="370038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DE4DD4B-0F35-E054-E628-4B882E02B3FD}"/>
                  </a:ext>
                </a:extLst>
              </p:cNvPr>
              <p:cNvSpPr txBox="1"/>
              <p:nvPr/>
            </p:nvSpPr>
            <p:spPr>
              <a:xfrm>
                <a:off x="9319709" y="2371789"/>
                <a:ext cx="3629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DE4DD4B-0F35-E054-E628-4B882E02B3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9709" y="2371789"/>
                <a:ext cx="36292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0224B85-3444-2583-4B1D-A3196EC2B1A2}"/>
              </a:ext>
            </a:extLst>
          </p:cNvPr>
          <p:cNvCxnSpPr>
            <a:cxnSpLocks/>
          </p:cNvCxnSpPr>
          <p:nvPr/>
        </p:nvCxnSpPr>
        <p:spPr>
          <a:xfrm flipH="1">
            <a:off x="8147846" y="2877936"/>
            <a:ext cx="1135763" cy="185944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92EEB527-DA00-05ED-B2C5-EF685A159FD1}"/>
              </a:ext>
            </a:extLst>
          </p:cNvPr>
          <p:cNvSpPr/>
          <p:nvPr/>
        </p:nvSpPr>
        <p:spPr>
          <a:xfrm>
            <a:off x="8573809" y="2884645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CF3160B-4C08-401D-71AA-6A314F3F23FC}"/>
                  </a:ext>
                </a:extLst>
              </p:cNvPr>
              <p:cNvSpPr txBox="1"/>
              <p:nvPr/>
            </p:nvSpPr>
            <p:spPr>
              <a:xfrm>
                <a:off x="8315506" y="3008125"/>
                <a:ext cx="10100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CF3160B-4C08-401D-71AA-6A314F3F23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5506" y="3008125"/>
                <a:ext cx="1010085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EC5AAA0-4894-1D19-EDC5-4A40F4067BAA}"/>
                  </a:ext>
                </a:extLst>
              </p:cNvPr>
              <p:cNvSpPr txBox="1"/>
              <p:nvPr/>
            </p:nvSpPr>
            <p:spPr>
              <a:xfrm>
                <a:off x="7796001" y="2834386"/>
                <a:ext cx="4790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EC5AAA0-4894-1D19-EDC5-4A40F4067B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6001" y="2834386"/>
                <a:ext cx="479042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4A7857F-9E1A-FA1F-19C3-B0AC462397CF}"/>
                  </a:ext>
                </a:extLst>
              </p:cNvPr>
              <p:cNvSpPr txBox="1"/>
              <p:nvPr/>
            </p:nvSpPr>
            <p:spPr>
              <a:xfrm>
                <a:off x="9207910" y="2615618"/>
                <a:ext cx="4843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4A7857F-9E1A-FA1F-19C3-B0AC462397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7910" y="2615618"/>
                <a:ext cx="484363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9517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D36FE7-6F74-AE87-5849-7B9C2458E5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8EA27-01BC-BA23-A986-9677384E4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Tangents + 1 Point Construction</a:t>
            </a:r>
            <a:endParaRPr lang="en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8B9CF70A-C1B2-D9F4-9958-6240E747C4E4}"/>
                  </a:ext>
                </a:extLst>
              </p:cNvPr>
              <p:cNvSpPr txBox="1"/>
              <p:nvPr/>
            </p:nvSpPr>
            <p:spPr>
              <a:xfrm>
                <a:off x="729030" y="2187056"/>
                <a:ext cx="6100574" cy="29307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0=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𝑢𝑣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𝜆</m:t>
                      </m:r>
                      <m:sSup>
                        <m:s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2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sSub>
                                <m:sSub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sub>
                              </m:s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sub>
                              </m:s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</m:d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2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sSub>
                                <m:sSub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𝜆</m:t>
                          </m:r>
                          <m:d>
                            <m:d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sub>
                              </m:sSub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sub>
                              </m:sSub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</m:d>
                          <m:sSub>
                            <m:sSub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200" dirty="0"/>
              </a:p>
              <a:p>
                <a:r>
                  <a:rPr lang="en-US" sz="2200" dirty="0"/>
                  <a:t>Now consider the product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200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b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sub>
                                  </m:s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sub>
                                  </m:s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200" dirty="0"/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8B9CF70A-C1B2-D9F4-9958-6240E747C4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030" y="2187056"/>
                <a:ext cx="6100574" cy="2930739"/>
              </a:xfrm>
              <a:prstGeom prst="rect">
                <a:avLst/>
              </a:prstGeom>
              <a:blipFill>
                <a:blip r:embed="rId2"/>
                <a:stretch>
                  <a:fillRect l="-1300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F28F0701-EB8F-662D-4BFA-F0F8796CB6B0}"/>
              </a:ext>
            </a:extLst>
          </p:cNvPr>
          <p:cNvSpPr/>
          <p:nvPr/>
        </p:nvSpPr>
        <p:spPr>
          <a:xfrm rot="20750662">
            <a:off x="7837512" y="2949675"/>
            <a:ext cx="2254009" cy="3234813"/>
          </a:xfrm>
          <a:prstGeom prst="ellipse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7A6FAC2-BC18-B25C-C85B-50CCEEBBBAD0}"/>
              </a:ext>
            </a:extLst>
          </p:cNvPr>
          <p:cNvCxnSpPr>
            <a:cxnSpLocks/>
          </p:cNvCxnSpPr>
          <p:nvPr/>
        </p:nvCxnSpPr>
        <p:spPr>
          <a:xfrm flipH="1">
            <a:off x="7187381" y="1991033"/>
            <a:ext cx="1523999" cy="3121741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07DE74F-A8BB-7C14-812F-9F496009B1DA}"/>
              </a:ext>
            </a:extLst>
          </p:cNvPr>
          <p:cNvCxnSpPr>
            <a:cxnSpLocks/>
          </p:cNvCxnSpPr>
          <p:nvPr/>
        </p:nvCxnSpPr>
        <p:spPr>
          <a:xfrm>
            <a:off x="8711380" y="1991033"/>
            <a:ext cx="2074606" cy="3190567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1E3B2D4-C3E5-22CE-426D-DA80941C9CDB}"/>
              </a:ext>
            </a:extLst>
          </p:cNvPr>
          <p:cNvCxnSpPr>
            <a:cxnSpLocks/>
          </p:cNvCxnSpPr>
          <p:nvPr/>
        </p:nvCxnSpPr>
        <p:spPr>
          <a:xfrm flipH="1">
            <a:off x="6833419" y="3569787"/>
            <a:ext cx="4050890" cy="9832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C8C58FC-C310-692D-C233-11892D15D84E}"/>
                  </a:ext>
                </a:extLst>
              </p:cNvPr>
              <p:cNvSpPr txBox="1"/>
              <p:nvPr/>
            </p:nvSpPr>
            <p:spPr>
              <a:xfrm>
                <a:off x="7144943" y="3976864"/>
                <a:ext cx="4566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C8C58FC-C310-692D-C233-11892D15D8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4943" y="3976864"/>
                <a:ext cx="45660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D67CD4F-C0F7-9C3D-2ECF-490563887476}"/>
                  </a:ext>
                </a:extLst>
              </p:cNvPr>
              <p:cNvSpPr txBox="1"/>
              <p:nvPr/>
            </p:nvSpPr>
            <p:spPr>
              <a:xfrm>
                <a:off x="10055786" y="3895187"/>
                <a:ext cx="4619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D67CD4F-C0F7-9C3D-2ECF-4905638874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5786" y="3895187"/>
                <a:ext cx="46192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C02DBE4-B71F-944A-4B69-353B9C478887}"/>
                  </a:ext>
                </a:extLst>
              </p:cNvPr>
              <p:cNvSpPr txBox="1"/>
              <p:nvPr/>
            </p:nvSpPr>
            <p:spPr>
              <a:xfrm>
                <a:off x="10345193" y="3124513"/>
                <a:ext cx="4619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C02DBE4-B71F-944A-4B69-353B9C4788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5193" y="3124513"/>
                <a:ext cx="46192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19">
            <a:extLst>
              <a:ext uri="{FF2B5EF4-FFF2-40B4-BE49-F238E27FC236}">
                <a16:creationId xmlns:a16="http://schemas.microsoft.com/office/drawing/2014/main" id="{7CE88337-7DF0-A9E7-9301-CA0D8F5CD7DD}"/>
              </a:ext>
            </a:extLst>
          </p:cNvPr>
          <p:cNvSpPr/>
          <p:nvPr/>
        </p:nvSpPr>
        <p:spPr>
          <a:xfrm>
            <a:off x="7854959" y="3523436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5D43065-133B-D886-F9CE-9EE415BDE771}"/>
              </a:ext>
            </a:extLst>
          </p:cNvPr>
          <p:cNvSpPr/>
          <p:nvPr/>
        </p:nvSpPr>
        <p:spPr>
          <a:xfrm>
            <a:off x="9654447" y="3503188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2FE640A-8949-E76E-3C4C-333532062308}"/>
                  </a:ext>
                </a:extLst>
              </p:cNvPr>
              <p:cNvSpPr txBox="1"/>
              <p:nvPr/>
            </p:nvSpPr>
            <p:spPr>
              <a:xfrm>
                <a:off x="7867692" y="3612906"/>
                <a:ext cx="4510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2FE640A-8949-E76E-3C4C-3335320623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7692" y="3612906"/>
                <a:ext cx="45102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5CA1BB80-734C-55E7-B6E3-E7D33F510349}"/>
                  </a:ext>
                </a:extLst>
              </p:cNvPr>
              <p:cNvSpPr txBox="1"/>
              <p:nvPr/>
            </p:nvSpPr>
            <p:spPr>
              <a:xfrm>
                <a:off x="9349924" y="3640317"/>
                <a:ext cx="4563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5CA1BB80-734C-55E7-B6E3-E7D33F5103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9924" y="3640317"/>
                <a:ext cx="45634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Oval 39">
            <a:extLst>
              <a:ext uri="{FF2B5EF4-FFF2-40B4-BE49-F238E27FC236}">
                <a16:creationId xmlns:a16="http://schemas.microsoft.com/office/drawing/2014/main" id="{D229A8F3-3A3C-5306-8D08-0D08DE1D2143}"/>
              </a:ext>
            </a:extLst>
          </p:cNvPr>
          <p:cNvSpPr/>
          <p:nvPr/>
        </p:nvSpPr>
        <p:spPr>
          <a:xfrm>
            <a:off x="8101239" y="5447315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FE3C43EF-53A9-82A9-8B5B-15497977C14D}"/>
                  </a:ext>
                </a:extLst>
              </p:cNvPr>
              <p:cNvSpPr txBox="1"/>
              <p:nvPr/>
            </p:nvSpPr>
            <p:spPr>
              <a:xfrm>
                <a:off x="7722778" y="5406033"/>
                <a:ext cx="4563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FE3C43EF-53A9-82A9-8B5B-15497977C1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2778" y="5406033"/>
                <a:ext cx="45634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7EA660A1-79FC-8860-D32F-701AADFC6BDE}"/>
              </a:ext>
            </a:extLst>
          </p:cNvPr>
          <p:cNvSpPr/>
          <p:nvPr/>
        </p:nvSpPr>
        <p:spPr>
          <a:xfrm>
            <a:off x="8635681" y="1922207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ABAD863-A350-820C-6992-60ED1B76756C}"/>
                  </a:ext>
                </a:extLst>
              </p:cNvPr>
              <p:cNvSpPr txBox="1"/>
              <p:nvPr/>
            </p:nvSpPr>
            <p:spPr>
              <a:xfrm>
                <a:off x="8646759" y="1552373"/>
                <a:ext cx="3740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ABAD863-A350-820C-6992-60ED1B7675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6759" y="1552373"/>
                <a:ext cx="374077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1D9AB56-4133-75A3-D129-579AFA5C50B0}"/>
              </a:ext>
            </a:extLst>
          </p:cNvPr>
          <p:cNvCxnSpPr/>
          <p:nvPr/>
        </p:nvCxnSpPr>
        <p:spPr>
          <a:xfrm>
            <a:off x="8995854" y="2087000"/>
            <a:ext cx="815346" cy="1328493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165A0A5-F255-E478-958B-6AF3F13DFE3B}"/>
              </a:ext>
            </a:extLst>
          </p:cNvPr>
          <p:cNvCxnSpPr>
            <a:cxnSpLocks/>
          </p:cNvCxnSpPr>
          <p:nvPr/>
        </p:nvCxnSpPr>
        <p:spPr>
          <a:xfrm flipH="1">
            <a:off x="7833831" y="2187056"/>
            <a:ext cx="628030" cy="1257526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E7D416C-CE52-0C1E-982B-AECE30532321}"/>
                  </a:ext>
                </a:extLst>
              </p:cNvPr>
              <p:cNvSpPr txBox="1"/>
              <p:nvPr/>
            </p:nvSpPr>
            <p:spPr>
              <a:xfrm>
                <a:off x="7890834" y="2389738"/>
                <a:ext cx="3700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E7D416C-CE52-0C1E-982B-AECE305323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0834" y="2389738"/>
                <a:ext cx="370038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65A7EB5-131B-068C-8C49-88B2CF349957}"/>
                  </a:ext>
                </a:extLst>
              </p:cNvPr>
              <p:cNvSpPr txBox="1"/>
              <p:nvPr/>
            </p:nvSpPr>
            <p:spPr>
              <a:xfrm>
                <a:off x="9319709" y="2371789"/>
                <a:ext cx="3629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65A7EB5-131B-068C-8C49-88B2CF3499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9709" y="2371789"/>
                <a:ext cx="36292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A1F1307-F942-3D05-7835-BCA47A38996E}"/>
              </a:ext>
            </a:extLst>
          </p:cNvPr>
          <p:cNvCxnSpPr>
            <a:cxnSpLocks/>
          </p:cNvCxnSpPr>
          <p:nvPr/>
        </p:nvCxnSpPr>
        <p:spPr>
          <a:xfrm flipH="1">
            <a:off x="8147846" y="2877936"/>
            <a:ext cx="1135763" cy="185944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70FA890E-E293-2B3F-842D-4D4D11DB6F73}"/>
              </a:ext>
            </a:extLst>
          </p:cNvPr>
          <p:cNvSpPr/>
          <p:nvPr/>
        </p:nvSpPr>
        <p:spPr>
          <a:xfrm>
            <a:off x="8573809" y="2884645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92E2A87-D27B-D583-B386-C123EB027D9A}"/>
                  </a:ext>
                </a:extLst>
              </p:cNvPr>
              <p:cNvSpPr txBox="1"/>
              <p:nvPr/>
            </p:nvSpPr>
            <p:spPr>
              <a:xfrm>
                <a:off x="8315506" y="3008125"/>
                <a:ext cx="10100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92E2A87-D27B-D583-B386-C123EB027D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5506" y="3008125"/>
                <a:ext cx="1010085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88E9FC8-E2D2-FD56-3C3B-19F3AD4F8668}"/>
                  </a:ext>
                </a:extLst>
              </p:cNvPr>
              <p:cNvSpPr txBox="1"/>
              <p:nvPr/>
            </p:nvSpPr>
            <p:spPr>
              <a:xfrm>
                <a:off x="7796001" y="2834386"/>
                <a:ext cx="4790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88E9FC8-E2D2-FD56-3C3B-19F3AD4F86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6001" y="2834386"/>
                <a:ext cx="479042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8D9B3F1-56E0-BA30-87C7-D6DD753679F1}"/>
                  </a:ext>
                </a:extLst>
              </p:cNvPr>
              <p:cNvSpPr txBox="1"/>
              <p:nvPr/>
            </p:nvSpPr>
            <p:spPr>
              <a:xfrm>
                <a:off x="9207910" y="2615618"/>
                <a:ext cx="4843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8D9B3F1-56E0-BA30-87C7-D6DD753679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7910" y="2615618"/>
                <a:ext cx="484363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3569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BBBE71-318B-EB56-C502-B89239B846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BD431-676A-50B5-F588-1BB141240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Tangents + 1 Point Construction</a:t>
            </a:r>
            <a:endParaRPr lang="en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BFE7E04B-6D16-3A7F-07E7-86BCDF7CE3F9}"/>
                  </a:ext>
                </a:extLst>
              </p:cNvPr>
              <p:cNvSpPr txBox="1"/>
              <p:nvPr/>
            </p:nvSpPr>
            <p:spPr>
              <a:xfrm>
                <a:off x="729030" y="2187056"/>
                <a:ext cx="6100574" cy="36215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0=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𝑢𝑣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𝜆</m:t>
                      </m:r>
                      <m:sSup>
                        <m:s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2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b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sub>
                                  </m:s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sub>
                                  </m:s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200" dirty="0"/>
              </a:p>
              <a:p>
                <a:r>
                  <a:rPr lang="en-US" sz="2200" dirty="0"/>
                  <a:t>Recall: a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200" dirty="0"/>
                  <a:t> on the curve must satisfy: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</m:d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𝜆</m:t>
                    </m:r>
                    <m:sSup>
                      <m:sSup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sub>
                            </m:s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sub>
                            </m:s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200" dirty="0"/>
              </a:p>
              <a:p>
                <a:r>
                  <a:rPr lang="en-US" sz="2200" dirty="0"/>
                  <a:t>Therefore: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b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sub>
                                  </m:s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sub>
                                  </m:s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</m:d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𝜆</m:t>
                          </m:r>
                          <m:sSup>
                            <m:sSup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b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sub>
                                  </m:s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sub>
                                  </m:s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𝑐𝑜𝑛𝑠𝑡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BFE7E04B-6D16-3A7F-07E7-86BCDF7CE3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030" y="2187056"/>
                <a:ext cx="6100574" cy="3621504"/>
              </a:xfrm>
              <a:prstGeom prst="rect">
                <a:avLst/>
              </a:prstGeom>
              <a:blipFill>
                <a:blip r:embed="rId2"/>
                <a:stretch>
                  <a:fillRect l="-1300" r="-1600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BE7F0D84-E602-EFD8-E0A2-9346BD8D8702}"/>
              </a:ext>
            </a:extLst>
          </p:cNvPr>
          <p:cNvSpPr/>
          <p:nvPr/>
        </p:nvSpPr>
        <p:spPr>
          <a:xfrm rot="20750662">
            <a:off x="7837512" y="2949675"/>
            <a:ext cx="2254009" cy="3234813"/>
          </a:xfrm>
          <a:prstGeom prst="ellipse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9AC48F2-7B94-442A-8C8C-A819A604F8B0}"/>
              </a:ext>
            </a:extLst>
          </p:cNvPr>
          <p:cNvCxnSpPr>
            <a:cxnSpLocks/>
          </p:cNvCxnSpPr>
          <p:nvPr/>
        </p:nvCxnSpPr>
        <p:spPr>
          <a:xfrm flipH="1">
            <a:off x="7187381" y="1991033"/>
            <a:ext cx="1523999" cy="3121741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3AD3EF7-7F8D-5509-4A46-14667DEB67D8}"/>
              </a:ext>
            </a:extLst>
          </p:cNvPr>
          <p:cNvCxnSpPr>
            <a:cxnSpLocks/>
          </p:cNvCxnSpPr>
          <p:nvPr/>
        </p:nvCxnSpPr>
        <p:spPr>
          <a:xfrm>
            <a:off x="8711380" y="1991033"/>
            <a:ext cx="2074606" cy="3190567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5CA1B56-3594-54D0-9486-1AD575CE3267}"/>
              </a:ext>
            </a:extLst>
          </p:cNvPr>
          <p:cNvCxnSpPr>
            <a:cxnSpLocks/>
          </p:cNvCxnSpPr>
          <p:nvPr/>
        </p:nvCxnSpPr>
        <p:spPr>
          <a:xfrm flipH="1">
            <a:off x="6833419" y="3569787"/>
            <a:ext cx="4050890" cy="9832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326F610-B30D-4480-A72D-6C8079ABA004}"/>
                  </a:ext>
                </a:extLst>
              </p:cNvPr>
              <p:cNvSpPr txBox="1"/>
              <p:nvPr/>
            </p:nvSpPr>
            <p:spPr>
              <a:xfrm>
                <a:off x="7144943" y="3976864"/>
                <a:ext cx="4566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326F610-B30D-4480-A72D-6C8079ABA0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4943" y="3976864"/>
                <a:ext cx="45660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ED06FCF-92B2-8F4A-8C0E-B2318CE72133}"/>
                  </a:ext>
                </a:extLst>
              </p:cNvPr>
              <p:cNvSpPr txBox="1"/>
              <p:nvPr/>
            </p:nvSpPr>
            <p:spPr>
              <a:xfrm>
                <a:off x="10055786" y="3895187"/>
                <a:ext cx="4619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ED06FCF-92B2-8F4A-8C0E-B2318CE721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5786" y="3895187"/>
                <a:ext cx="46192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01AF75A-15CE-44C4-FF6C-83ED37BA328D}"/>
                  </a:ext>
                </a:extLst>
              </p:cNvPr>
              <p:cNvSpPr txBox="1"/>
              <p:nvPr/>
            </p:nvSpPr>
            <p:spPr>
              <a:xfrm>
                <a:off x="10345193" y="3124513"/>
                <a:ext cx="4619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01AF75A-15CE-44C4-FF6C-83ED37BA32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5193" y="3124513"/>
                <a:ext cx="46192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19">
            <a:extLst>
              <a:ext uri="{FF2B5EF4-FFF2-40B4-BE49-F238E27FC236}">
                <a16:creationId xmlns:a16="http://schemas.microsoft.com/office/drawing/2014/main" id="{2FB5538F-E4E9-DD02-20E9-6F1253F0E705}"/>
              </a:ext>
            </a:extLst>
          </p:cNvPr>
          <p:cNvSpPr/>
          <p:nvPr/>
        </p:nvSpPr>
        <p:spPr>
          <a:xfrm>
            <a:off x="7854959" y="3523436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71CA5E9-B8D6-98AD-38DA-4191696FEBD5}"/>
              </a:ext>
            </a:extLst>
          </p:cNvPr>
          <p:cNvSpPr/>
          <p:nvPr/>
        </p:nvSpPr>
        <p:spPr>
          <a:xfrm>
            <a:off x="9654447" y="3503188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0B969AD-9281-8CBA-A4A3-0F466AA1D10B}"/>
                  </a:ext>
                </a:extLst>
              </p:cNvPr>
              <p:cNvSpPr txBox="1"/>
              <p:nvPr/>
            </p:nvSpPr>
            <p:spPr>
              <a:xfrm>
                <a:off x="7867692" y="3612906"/>
                <a:ext cx="4510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0B969AD-9281-8CBA-A4A3-0F466AA1D1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7692" y="3612906"/>
                <a:ext cx="45102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8B061F4-02D9-5E7A-66E3-3766D618A85F}"/>
                  </a:ext>
                </a:extLst>
              </p:cNvPr>
              <p:cNvSpPr txBox="1"/>
              <p:nvPr/>
            </p:nvSpPr>
            <p:spPr>
              <a:xfrm>
                <a:off x="9349924" y="3640317"/>
                <a:ext cx="4563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8B061F4-02D9-5E7A-66E3-3766D618A8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9924" y="3640317"/>
                <a:ext cx="45634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Oval 39">
            <a:extLst>
              <a:ext uri="{FF2B5EF4-FFF2-40B4-BE49-F238E27FC236}">
                <a16:creationId xmlns:a16="http://schemas.microsoft.com/office/drawing/2014/main" id="{66F9DB0B-4F08-0B06-8E4E-40E32AE65C2E}"/>
              </a:ext>
            </a:extLst>
          </p:cNvPr>
          <p:cNvSpPr/>
          <p:nvPr/>
        </p:nvSpPr>
        <p:spPr>
          <a:xfrm>
            <a:off x="8101239" y="5447315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529518A0-2554-9245-7403-A38DF89EE537}"/>
                  </a:ext>
                </a:extLst>
              </p:cNvPr>
              <p:cNvSpPr txBox="1"/>
              <p:nvPr/>
            </p:nvSpPr>
            <p:spPr>
              <a:xfrm>
                <a:off x="7722778" y="5406033"/>
                <a:ext cx="4563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529518A0-2554-9245-7403-A38DF89EE5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2778" y="5406033"/>
                <a:ext cx="45634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37EA43F5-20F2-8FD0-4F3B-070D17A15DDE}"/>
              </a:ext>
            </a:extLst>
          </p:cNvPr>
          <p:cNvSpPr/>
          <p:nvPr/>
        </p:nvSpPr>
        <p:spPr>
          <a:xfrm>
            <a:off x="8635681" y="1922207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A86D4ED-3203-3E42-73BB-4C9FDF12AE43}"/>
                  </a:ext>
                </a:extLst>
              </p:cNvPr>
              <p:cNvSpPr txBox="1"/>
              <p:nvPr/>
            </p:nvSpPr>
            <p:spPr>
              <a:xfrm>
                <a:off x="8646759" y="1552373"/>
                <a:ext cx="3740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A86D4ED-3203-3E42-73BB-4C9FDF12AE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6759" y="1552373"/>
                <a:ext cx="374077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A3BD189-F643-47C0-A7F6-46C06F9DC781}"/>
              </a:ext>
            </a:extLst>
          </p:cNvPr>
          <p:cNvCxnSpPr/>
          <p:nvPr/>
        </p:nvCxnSpPr>
        <p:spPr>
          <a:xfrm>
            <a:off x="8995854" y="2087000"/>
            <a:ext cx="815346" cy="1328493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61764BB-B335-E41D-7EF4-587C475D8E40}"/>
              </a:ext>
            </a:extLst>
          </p:cNvPr>
          <p:cNvCxnSpPr>
            <a:cxnSpLocks/>
          </p:cNvCxnSpPr>
          <p:nvPr/>
        </p:nvCxnSpPr>
        <p:spPr>
          <a:xfrm flipH="1">
            <a:off x="7833831" y="2187056"/>
            <a:ext cx="628030" cy="1257526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DF71C8B-0A91-1662-79EA-A18BE4111747}"/>
                  </a:ext>
                </a:extLst>
              </p:cNvPr>
              <p:cNvSpPr txBox="1"/>
              <p:nvPr/>
            </p:nvSpPr>
            <p:spPr>
              <a:xfrm>
                <a:off x="7890834" y="2389738"/>
                <a:ext cx="3700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DF71C8B-0A91-1662-79EA-A18BE41117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0834" y="2389738"/>
                <a:ext cx="370038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1426212-188A-E63E-D657-E371749CE46F}"/>
                  </a:ext>
                </a:extLst>
              </p:cNvPr>
              <p:cNvSpPr txBox="1"/>
              <p:nvPr/>
            </p:nvSpPr>
            <p:spPr>
              <a:xfrm>
                <a:off x="9319709" y="2371789"/>
                <a:ext cx="3629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1426212-188A-E63E-D657-E371749CE4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9709" y="2371789"/>
                <a:ext cx="36292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94DE868-CBD9-C843-48F6-3AC5E26FA628}"/>
              </a:ext>
            </a:extLst>
          </p:cNvPr>
          <p:cNvCxnSpPr>
            <a:cxnSpLocks/>
          </p:cNvCxnSpPr>
          <p:nvPr/>
        </p:nvCxnSpPr>
        <p:spPr>
          <a:xfrm flipH="1">
            <a:off x="8147846" y="2877936"/>
            <a:ext cx="1135763" cy="185944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14870B1E-A043-22D2-A66D-CD2D86F41228}"/>
              </a:ext>
            </a:extLst>
          </p:cNvPr>
          <p:cNvSpPr/>
          <p:nvPr/>
        </p:nvSpPr>
        <p:spPr>
          <a:xfrm>
            <a:off x="8573809" y="2884645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D051ECD-B331-A19E-3269-E4767B57C7BA}"/>
                  </a:ext>
                </a:extLst>
              </p:cNvPr>
              <p:cNvSpPr txBox="1"/>
              <p:nvPr/>
            </p:nvSpPr>
            <p:spPr>
              <a:xfrm>
                <a:off x="8315506" y="3008125"/>
                <a:ext cx="10100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D051ECD-B331-A19E-3269-E4767B57C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5506" y="3008125"/>
                <a:ext cx="1010085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FEED397-254F-6A96-B3B9-9B3DA4886587}"/>
                  </a:ext>
                </a:extLst>
              </p:cNvPr>
              <p:cNvSpPr txBox="1"/>
              <p:nvPr/>
            </p:nvSpPr>
            <p:spPr>
              <a:xfrm>
                <a:off x="7796001" y="2834386"/>
                <a:ext cx="4790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FEED397-254F-6A96-B3B9-9B3DA48865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6001" y="2834386"/>
                <a:ext cx="479042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BCCC7DB-132C-21B8-D98C-7E51C4F5D687}"/>
                  </a:ext>
                </a:extLst>
              </p:cNvPr>
              <p:cNvSpPr txBox="1"/>
              <p:nvPr/>
            </p:nvSpPr>
            <p:spPr>
              <a:xfrm>
                <a:off x="9207910" y="2615618"/>
                <a:ext cx="4843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BCCC7DB-132C-21B8-D98C-7E51C4F5D6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7910" y="2615618"/>
                <a:ext cx="484363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8990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6D17EA-8159-6FE7-999A-E67953EE2C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08B59-6B10-FC0C-AC89-B38C61172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Tangents + 1 Point Construction</a:t>
            </a:r>
            <a:endParaRPr lang="en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E91AED4-41A4-7947-6FCE-19E530890993}"/>
                  </a:ext>
                </a:extLst>
              </p:cNvPr>
              <p:cNvSpPr txBox="1"/>
              <p:nvPr/>
            </p:nvSpPr>
            <p:spPr>
              <a:xfrm>
                <a:off x="729030" y="2187056"/>
                <a:ext cx="6100574" cy="37616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0=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𝑢𝑣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𝜆</m:t>
                      </m:r>
                      <m:sSup>
                        <m:s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2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</m:oMath>
                  </m:oMathPara>
                </a14:m>
                <a:endParaRPr lang="en-US" sz="2200" dirty="0"/>
              </a:p>
              <a:p>
                <a:r>
                  <a:rPr lang="en-US" sz="2200" dirty="0"/>
                  <a:t>Is an implicit function that is equivalent to the original conic section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2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r>
                  <a:rPr lang="en-US" sz="2200" dirty="0"/>
                  <a:t> can be computed from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200" dirty="0"/>
                  <a:t>:</a:t>
                </a:r>
              </a:p>
              <a:p>
                <a:r>
                  <a:rPr lang="en-US" sz="2200" dirty="0"/>
                  <a:t>If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r>
                  <a:rPr lang="en-US" sz="2200" dirty="0"/>
                  <a:t>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  <m:r>
                      <a:rPr lang="en-US" sz="2200" b="0" i="0" smtClean="0">
                        <a:latin typeface="Cambria Math" panose="02040503050406030204" pitchFamily="18" charset="0"/>
                      </a:rPr>
                      <m:t>=−4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panose="02040503050406030204" pitchFamily="18" charset="0"/>
                      </a:rPr>
                      <m:t>c</m:t>
                    </m:r>
                  </m:oMath>
                </a14:m>
                <a:endParaRPr lang="en-US" sz="2200" dirty="0"/>
              </a:p>
              <a:p>
                <a:r>
                  <a:rPr lang="en-US" sz="2200" dirty="0"/>
                  <a:t>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200" i="1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200" dirty="0"/>
                  <a:t> easier to parameterize than</a:t>
                </a:r>
                <a:br>
                  <a:rPr lang="en-US" sz="2200" b="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200" dirty="0"/>
                  <a:t> ?</a:t>
                </a:r>
              </a:p>
              <a:p>
                <a:r>
                  <a:rPr lang="en-US" sz="2200" dirty="0"/>
                  <a:t>Yes!</a:t>
                </a: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E91AED4-41A4-7947-6FCE-19E530890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030" y="2187056"/>
                <a:ext cx="6100574" cy="3761607"/>
              </a:xfrm>
              <a:prstGeom prst="rect">
                <a:avLst/>
              </a:prstGeom>
              <a:blipFill>
                <a:blip r:embed="rId2"/>
                <a:stretch>
                  <a:fillRect l="-1300" b="-226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F9F2B8F0-E1F9-3B8C-ACE6-8F141A13B945}"/>
              </a:ext>
            </a:extLst>
          </p:cNvPr>
          <p:cNvSpPr/>
          <p:nvPr/>
        </p:nvSpPr>
        <p:spPr>
          <a:xfrm rot="20750662">
            <a:off x="7837512" y="2949675"/>
            <a:ext cx="2254009" cy="3234813"/>
          </a:xfrm>
          <a:prstGeom prst="ellipse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35615E4-58D7-AC38-CEF6-97EF34779AF2}"/>
              </a:ext>
            </a:extLst>
          </p:cNvPr>
          <p:cNvCxnSpPr>
            <a:cxnSpLocks/>
          </p:cNvCxnSpPr>
          <p:nvPr/>
        </p:nvCxnSpPr>
        <p:spPr>
          <a:xfrm flipH="1">
            <a:off x="7187381" y="1991033"/>
            <a:ext cx="1523999" cy="3121741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2514CCD-0802-389F-9839-DDE07F14FAD9}"/>
              </a:ext>
            </a:extLst>
          </p:cNvPr>
          <p:cNvCxnSpPr>
            <a:cxnSpLocks/>
          </p:cNvCxnSpPr>
          <p:nvPr/>
        </p:nvCxnSpPr>
        <p:spPr>
          <a:xfrm>
            <a:off x="8711380" y="1991033"/>
            <a:ext cx="2074606" cy="3190567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1AB6A13-43FC-8D67-FB5E-D25984D8CB38}"/>
              </a:ext>
            </a:extLst>
          </p:cNvPr>
          <p:cNvCxnSpPr>
            <a:cxnSpLocks/>
          </p:cNvCxnSpPr>
          <p:nvPr/>
        </p:nvCxnSpPr>
        <p:spPr>
          <a:xfrm flipH="1">
            <a:off x="6833419" y="3569787"/>
            <a:ext cx="4050890" cy="9832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E8031CB-AFF2-572F-C296-4608823DAC8F}"/>
                  </a:ext>
                </a:extLst>
              </p:cNvPr>
              <p:cNvSpPr txBox="1"/>
              <p:nvPr/>
            </p:nvSpPr>
            <p:spPr>
              <a:xfrm>
                <a:off x="7144943" y="3976864"/>
                <a:ext cx="4566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E8031CB-AFF2-572F-C296-4608823DAC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4943" y="3976864"/>
                <a:ext cx="45660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47E0044-4561-DEDA-F34E-25D40E566C96}"/>
                  </a:ext>
                </a:extLst>
              </p:cNvPr>
              <p:cNvSpPr txBox="1"/>
              <p:nvPr/>
            </p:nvSpPr>
            <p:spPr>
              <a:xfrm>
                <a:off x="10055786" y="3895187"/>
                <a:ext cx="4619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47E0044-4561-DEDA-F34E-25D40E566C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5786" y="3895187"/>
                <a:ext cx="46192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187A275-E8A6-EA47-C76C-34BF21278E55}"/>
                  </a:ext>
                </a:extLst>
              </p:cNvPr>
              <p:cNvSpPr txBox="1"/>
              <p:nvPr/>
            </p:nvSpPr>
            <p:spPr>
              <a:xfrm>
                <a:off x="10345193" y="3124513"/>
                <a:ext cx="4619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187A275-E8A6-EA47-C76C-34BF21278E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5193" y="3124513"/>
                <a:ext cx="46192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19">
            <a:extLst>
              <a:ext uri="{FF2B5EF4-FFF2-40B4-BE49-F238E27FC236}">
                <a16:creationId xmlns:a16="http://schemas.microsoft.com/office/drawing/2014/main" id="{27600A77-B881-B81F-BDD3-B147B9B5E107}"/>
              </a:ext>
            </a:extLst>
          </p:cNvPr>
          <p:cNvSpPr/>
          <p:nvPr/>
        </p:nvSpPr>
        <p:spPr>
          <a:xfrm>
            <a:off x="7854959" y="3523436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A653A0A-F79A-98EC-1747-8DB46BF2F023}"/>
              </a:ext>
            </a:extLst>
          </p:cNvPr>
          <p:cNvSpPr/>
          <p:nvPr/>
        </p:nvSpPr>
        <p:spPr>
          <a:xfrm>
            <a:off x="9654447" y="3503188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E1092DC-7BDB-A7D7-9FA0-614571546794}"/>
                  </a:ext>
                </a:extLst>
              </p:cNvPr>
              <p:cNvSpPr txBox="1"/>
              <p:nvPr/>
            </p:nvSpPr>
            <p:spPr>
              <a:xfrm>
                <a:off x="7867692" y="3612906"/>
                <a:ext cx="4510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E1092DC-7BDB-A7D7-9FA0-6145715467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7692" y="3612906"/>
                <a:ext cx="45102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D6B6DCA-30B2-BBB3-303B-97A5E6FCC3E7}"/>
                  </a:ext>
                </a:extLst>
              </p:cNvPr>
              <p:cNvSpPr txBox="1"/>
              <p:nvPr/>
            </p:nvSpPr>
            <p:spPr>
              <a:xfrm>
                <a:off x="9349924" y="3640317"/>
                <a:ext cx="4563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D6B6DCA-30B2-BBB3-303B-97A5E6FCC3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9924" y="3640317"/>
                <a:ext cx="45634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Oval 39">
            <a:extLst>
              <a:ext uri="{FF2B5EF4-FFF2-40B4-BE49-F238E27FC236}">
                <a16:creationId xmlns:a16="http://schemas.microsoft.com/office/drawing/2014/main" id="{44BF5D66-3A45-9E34-0455-03019CC251C3}"/>
              </a:ext>
            </a:extLst>
          </p:cNvPr>
          <p:cNvSpPr/>
          <p:nvPr/>
        </p:nvSpPr>
        <p:spPr>
          <a:xfrm>
            <a:off x="8101239" y="5447315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0D427D4C-A7FE-8BD5-53A0-21CDD891CE17}"/>
                  </a:ext>
                </a:extLst>
              </p:cNvPr>
              <p:cNvSpPr txBox="1"/>
              <p:nvPr/>
            </p:nvSpPr>
            <p:spPr>
              <a:xfrm>
                <a:off x="7722778" y="5406033"/>
                <a:ext cx="4563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0D427D4C-A7FE-8BD5-53A0-21CDD891CE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2778" y="5406033"/>
                <a:ext cx="45634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8A240AC9-2836-58B1-9D5D-B9553430D5D3}"/>
              </a:ext>
            </a:extLst>
          </p:cNvPr>
          <p:cNvSpPr/>
          <p:nvPr/>
        </p:nvSpPr>
        <p:spPr>
          <a:xfrm>
            <a:off x="8635681" y="1922207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880E9E-BFE8-63D6-8D8C-F3581F7D6ABC}"/>
                  </a:ext>
                </a:extLst>
              </p:cNvPr>
              <p:cNvSpPr txBox="1"/>
              <p:nvPr/>
            </p:nvSpPr>
            <p:spPr>
              <a:xfrm>
                <a:off x="8646759" y="1552373"/>
                <a:ext cx="3740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880E9E-BFE8-63D6-8D8C-F3581F7D6A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6759" y="1552373"/>
                <a:ext cx="374077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5EB7E01-6316-27C5-37B8-26DA67B919DE}"/>
              </a:ext>
            </a:extLst>
          </p:cNvPr>
          <p:cNvCxnSpPr/>
          <p:nvPr/>
        </p:nvCxnSpPr>
        <p:spPr>
          <a:xfrm>
            <a:off x="8995854" y="2087000"/>
            <a:ext cx="815346" cy="1328493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E214E4A-22D5-972B-6856-BA188CCD382E}"/>
              </a:ext>
            </a:extLst>
          </p:cNvPr>
          <p:cNvCxnSpPr>
            <a:cxnSpLocks/>
          </p:cNvCxnSpPr>
          <p:nvPr/>
        </p:nvCxnSpPr>
        <p:spPr>
          <a:xfrm flipH="1">
            <a:off x="7833831" y="2187056"/>
            <a:ext cx="628030" cy="1257526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449D8C4-8DA5-A305-64D9-215179D9230E}"/>
                  </a:ext>
                </a:extLst>
              </p:cNvPr>
              <p:cNvSpPr txBox="1"/>
              <p:nvPr/>
            </p:nvSpPr>
            <p:spPr>
              <a:xfrm>
                <a:off x="7890834" y="2389738"/>
                <a:ext cx="3700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449D8C4-8DA5-A305-64D9-215179D923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0834" y="2389738"/>
                <a:ext cx="370038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7AE7286-B3E0-58F0-0002-A21D3C3FCE8D}"/>
                  </a:ext>
                </a:extLst>
              </p:cNvPr>
              <p:cNvSpPr txBox="1"/>
              <p:nvPr/>
            </p:nvSpPr>
            <p:spPr>
              <a:xfrm>
                <a:off x="9319709" y="2371789"/>
                <a:ext cx="3629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7AE7286-B3E0-58F0-0002-A21D3C3FCE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9709" y="2371789"/>
                <a:ext cx="36292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2359216-07FD-CA16-32E4-6D4E4E92D179}"/>
              </a:ext>
            </a:extLst>
          </p:cNvPr>
          <p:cNvCxnSpPr>
            <a:cxnSpLocks/>
          </p:cNvCxnSpPr>
          <p:nvPr/>
        </p:nvCxnSpPr>
        <p:spPr>
          <a:xfrm flipH="1">
            <a:off x="8147846" y="2877936"/>
            <a:ext cx="1135763" cy="185944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34BFF31F-D272-BD3F-DD92-9D7CA2134365}"/>
              </a:ext>
            </a:extLst>
          </p:cNvPr>
          <p:cNvSpPr/>
          <p:nvPr/>
        </p:nvSpPr>
        <p:spPr>
          <a:xfrm>
            <a:off x="8573809" y="2884645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65851B4-817F-9F10-CDD0-B670C1BE2283}"/>
                  </a:ext>
                </a:extLst>
              </p:cNvPr>
              <p:cNvSpPr txBox="1"/>
              <p:nvPr/>
            </p:nvSpPr>
            <p:spPr>
              <a:xfrm>
                <a:off x="8315506" y="3008125"/>
                <a:ext cx="10100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65851B4-817F-9F10-CDD0-B670C1BE22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5506" y="3008125"/>
                <a:ext cx="1010085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07E6A0B-C819-515F-2A0E-ED118C210C5B}"/>
                  </a:ext>
                </a:extLst>
              </p:cNvPr>
              <p:cNvSpPr txBox="1"/>
              <p:nvPr/>
            </p:nvSpPr>
            <p:spPr>
              <a:xfrm>
                <a:off x="7796001" y="2834386"/>
                <a:ext cx="4790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07E6A0B-C819-515F-2A0E-ED118C210C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6001" y="2834386"/>
                <a:ext cx="479042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C6D4A42-783B-C5F4-B01E-4EB6F58B9D6F}"/>
                  </a:ext>
                </a:extLst>
              </p:cNvPr>
              <p:cNvSpPr txBox="1"/>
              <p:nvPr/>
            </p:nvSpPr>
            <p:spPr>
              <a:xfrm>
                <a:off x="9207910" y="2615618"/>
                <a:ext cx="4843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C6D4A42-783B-C5F4-B01E-4EB6F58B9D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7910" y="2615618"/>
                <a:ext cx="484363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3039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1A6E19-35C9-BED5-81F0-67B1333364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92FD4-E86C-2F23-8B0E-02909A950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 Parametrization</a:t>
            </a:r>
            <a:endParaRPr lang="en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D4A3D39-E586-6CC0-839A-20020D1E6837}"/>
                  </a:ext>
                </a:extLst>
              </p:cNvPr>
              <p:cNvSpPr txBox="1"/>
              <p:nvPr/>
            </p:nvSpPr>
            <p:spPr>
              <a:xfrm>
                <a:off x="729030" y="2187056"/>
                <a:ext cx="6100574" cy="37920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0=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𝑢𝑣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𝜆</m:t>
                      </m:r>
                      <m:sSup>
                        <m:s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2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=−4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200" dirty="0"/>
              </a:p>
              <a:p>
                <a:r>
                  <a:rPr lang="en-US" sz="2200" dirty="0"/>
                  <a:t>A trivial parametrization: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US" sz="2200" dirty="0"/>
              </a:p>
              <a:p>
                <a:r>
                  <a:rPr lang="en-US" sz="2200" dirty="0"/>
                  <a:t>A better parametrization:</a:t>
                </a:r>
                <a:br>
                  <a:rPr lang="en-US" sz="2200" dirty="0"/>
                </a:br>
                <a:r>
                  <a:rPr lang="en-US" sz="2200" dirty="0"/>
                  <a:t>Let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200" dirty="0"/>
                  <a:t> be an interval.</a:t>
                </a:r>
              </a:p>
              <a:p>
                <a:r>
                  <a:rPr lang="en-US" sz="2200" dirty="0"/>
                  <a:t>Map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200" dirty="0"/>
                  <a:t> to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(0,∞)</m:t>
                    </m:r>
                  </m:oMath>
                </a14:m>
                <a:r>
                  <a:rPr lang="en-US" sz="22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200" dirty="0"/>
                  <a:t> to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(∞,0)</m:t>
                    </m:r>
                  </m:oMath>
                </a14:m>
                <a:endParaRPr lang="en-US" sz="2200" dirty="0"/>
              </a:p>
              <a:p>
                <a:r>
                  <a:rPr lang="en-US" sz="2200" dirty="0"/>
                  <a:t>Choose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200" dirty="0"/>
                  <a:t> so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p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=−4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sz="2200" dirty="0"/>
              </a:p>
              <a:p>
                <a:r>
                  <a:rPr lang="en-US" sz="2200" dirty="0"/>
                  <a:t>Parameterize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  <m:d>
                          <m:d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den>
                    </m:f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num>
                      <m:den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𝑤</m:t>
                        </m:r>
                        <m:d>
                          <m:d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den>
                    </m:f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D4A3D39-E586-6CC0-839A-20020D1E68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030" y="2187056"/>
                <a:ext cx="6100574" cy="3792064"/>
              </a:xfrm>
              <a:prstGeom prst="rect">
                <a:avLst/>
              </a:prstGeom>
              <a:blipFill>
                <a:blip r:embed="rId2"/>
                <a:stretch>
                  <a:fillRect l="-1300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62C7F668-4548-6E8B-66D9-CB21DB5C8AD5}"/>
              </a:ext>
            </a:extLst>
          </p:cNvPr>
          <p:cNvSpPr/>
          <p:nvPr/>
        </p:nvSpPr>
        <p:spPr>
          <a:xfrm rot="20750662">
            <a:off x="7837512" y="2949675"/>
            <a:ext cx="2254009" cy="3234813"/>
          </a:xfrm>
          <a:prstGeom prst="ellipse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E9F61BD-2301-DCAA-4396-B8272C52CB10}"/>
              </a:ext>
            </a:extLst>
          </p:cNvPr>
          <p:cNvCxnSpPr>
            <a:cxnSpLocks/>
          </p:cNvCxnSpPr>
          <p:nvPr/>
        </p:nvCxnSpPr>
        <p:spPr>
          <a:xfrm flipH="1">
            <a:off x="7187381" y="1991033"/>
            <a:ext cx="1523999" cy="3121741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558EF8A-9448-7FE8-2CEF-A63800038BD0}"/>
              </a:ext>
            </a:extLst>
          </p:cNvPr>
          <p:cNvCxnSpPr>
            <a:cxnSpLocks/>
          </p:cNvCxnSpPr>
          <p:nvPr/>
        </p:nvCxnSpPr>
        <p:spPr>
          <a:xfrm>
            <a:off x="8711380" y="1991033"/>
            <a:ext cx="2074606" cy="3190567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2787213-5002-9781-A29B-F6BBD69F906D}"/>
              </a:ext>
            </a:extLst>
          </p:cNvPr>
          <p:cNvCxnSpPr>
            <a:cxnSpLocks/>
          </p:cNvCxnSpPr>
          <p:nvPr/>
        </p:nvCxnSpPr>
        <p:spPr>
          <a:xfrm flipH="1">
            <a:off x="6833419" y="3569787"/>
            <a:ext cx="4050890" cy="9832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867205D-98F6-8666-48A7-614EB5D65E83}"/>
                  </a:ext>
                </a:extLst>
              </p:cNvPr>
              <p:cNvSpPr txBox="1"/>
              <p:nvPr/>
            </p:nvSpPr>
            <p:spPr>
              <a:xfrm>
                <a:off x="7144943" y="3976864"/>
                <a:ext cx="4566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867205D-98F6-8666-48A7-614EB5D65E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4943" y="3976864"/>
                <a:ext cx="45660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51124E-463E-76D7-A61E-C40EDCDFB92D}"/>
                  </a:ext>
                </a:extLst>
              </p:cNvPr>
              <p:cNvSpPr txBox="1"/>
              <p:nvPr/>
            </p:nvSpPr>
            <p:spPr>
              <a:xfrm>
                <a:off x="10055786" y="3895187"/>
                <a:ext cx="4619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51124E-463E-76D7-A61E-C40EDCDFB9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5786" y="3895187"/>
                <a:ext cx="46192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9AD88A7-B404-7911-1F5E-EB17C8BC4A79}"/>
                  </a:ext>
                </a:extLst>
              </p:cNvPr>
              <p:cNvSpPr txBox="1"/>
              <p:nvPr/>
            </p:nvSpPr>
            <p:spPr>
              <a:xfrm>
                <a:off x="10345193" y="3124513"/>
                <a:ext cx="4619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9AD88A7-B404-7911-1F5E-EB17C8BC4A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5193" y="3124513"/>
                <a:ext cx="46192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19">
            <a:extLst>
              <a:ext uri="{FF2B5EF4-FFF2-40B4-BE49-F238E27FC236}">
                <a16:creationId xmlns:a16="http://schemas.microsoft.com/office/drawing/2014/main" id="{89522D1A-4048-ABA6-FBB9-B71D3A37164E}"/>
              </a:ext>
            </a:extLst>
          </p:cNvPr>
          <p:cNvSpPr/>
          <p:nvPr/>
        </p:nvSpPr>
        <p:spPr>
          <a:xfrm>
            <a:off x="7854959" y="3523436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DBEFA9C-F6F4-CDD0-060C-88529EB5B71E}"/>
              </a:ext>
            </a:extLst>
          </p:cNvPr>
          <p:cNvSpPr/>
          <p:nvPr/>
        </p:nvSpPr>
        <p:spPr>
          <a:xfrm>
            <a:off x="9654447" y="3503188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A1AF8E1-101D-A3BC-7219-E7FE13A9F045}"/>
                  </a:ext>
                </a:extLst>
              </p:cNvPr>
              <p:cNvSpPr txBox="1"/>
              <p:nvPr/>
            </p:nvSpPr>
            <p:spPr>
              <a:xfrm>
                <a:off x="7867692" y="3612906"/>
                <a:ext cx="4510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A1AF8E1-101D-A3BC-7219-E7FE13A9F0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7692" y="3612906"/>
                <a:ext cx="45102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B1D588B-5653-1816-202F-31BD58DDABB6}"/>
                  </a:ext>
                </a:extLst>
              </p:cNvPr>
              <p:cNvSpPr txBox="1"/>
              <p:nvPr/>
            </p:nvSpPr>
            <p:spPr>
              <a:xfrm>
                <a:off x="9349924" y="3640317"/>
                <a:ext cx="4563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B1D588B-5653-1816-202F-31BD58DDAB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9924" y="3640317"/>
                <a:ext cx="45634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Oval 39">
            <a:extLst>
              <a:ext uri="{FF2B5EF4-FFF2-40B4-BE49-F238E27FC236}">
                <a16:creationId xmlns:a16="http://schemas.microsoft.com/office/drawing/2014/main" id="{108161C6-271B-22F8-2FC5-9107C94D236E}"/>
              </a:ext>
            </a:extLst>
          </p:cNvPr>
          <p:cNvSpPr/>
          <p:nvPr/>
        </p:nvSpPr>
        <p:spPr>
          <a:xfrm>
            <a:off x="8101239" y="5447315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38F3132A-3FA1-BC5F-4C57-C84DED299753}"/>
                  </a:ext>
                </a:extLst>
              </p:cNvPr>
              <p:cNvSpPr txBox="1"/>
              <p:nvPr/>
            </p:nvSpPr>
            <p:spPr>
              <a:xfrm>
                <a:off x="7722778" y="5406033"/>
                <a:ext cx="4563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38F3132A-3FA1-BC5F-4C57-C84DED2997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2778" y="5406033"/>
                <a:ext cx="45634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7F37DCDB-E736-5C9D-E257-5AB8C35CE85C}"/>
              </a:ext>
            </a:extLst>
          </p:cNvPr>
          <p:cNvSpPr/>
          <p:nvPr/>
        </p:nvSpPr>
        <p:spPr>
          <a:xfrm>
            <a:off x="8635681" y="1922207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29875F4-64D0-C6BD-A44E-7D726E992AED}"/>
                  </a:ext>
                </a:extLst>
              </p:cNvPr>
              <p:cNvSpPr txBox="1"/>
              <p:nvPr/>
            </p:nvSpPr>
            <p:spPr>
              <a:xfrm>
                <a:off x="8646759" y="1552373"/>
                <a:ext cx="3740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29875F4-64D0-C6BD-A44E-7D726E992A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6759" y="1552373"/>
                <a:ext cx="374077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9104F67-5AC6-E3F1-4878-9AB364D3A802}"/>
              </a:ext>
            </a:extLst>
          </p:cNvPr>
          <p:cNvCxnSpPr/>
          <p:nvPr/>
        </p:nvCxnSpPr>
        <p:spPr>
          <a:xfrm>
            <a:off x="8995854" y="2087000"/>
            <a:ext cx="815346" cy="1328493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59A6FBD-AE9A-DDF3-8052-80003049286E}"/>
              </a:ext>
            </a:extLst>
          </p:cNvPr>
          <p:cNvCxnSpPr>
            <a:cxnSpLocks/>
          </p:cNvCxnSpPr>
          <p:nvPr/>
        </p:nvCxnSpPr>
        <p:spPr>
          <a:xfrm flipH="1">
            <a:off x="7833831" y="2187056"/>
            <a:ext cx="628030" cy="1257526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F9D987B-86DA-33AB-7066-5E4EB28273E8}"/>
                  </a:ext>
                </a:extLst>
              </p:cNvPr>
              <p:cNvSpPr txBox="1"/>
              <p:nvPr/>
            </p:nvSpPr>
            <p:spPr>
              <a:xfrm>
                <a:off x="7890834" y="2389738"/>
                <a:ext cx="3700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F9D987B-86DA-33AB-7066-5E4EB28273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0834" y="2389738"/>
                <a:ext cx="370038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42D187B-0F37-BCB5-86B5-97C89690C66B}"/>
                  </a:ext>
                </a:extLst>
              </p:cNvPr>
              <p:cNvSpPr txBox="1"/>
              <p:nvPr/>
            </p:nvSpPr>
            <p:spPr>
              <a:xfrm>
                <a:off x="9319709" y="2371789"/>
                <a:ext cx="3629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42D187B-0F37-BCB5-86B5-97C89690C6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9709" y="2371789"/>
                <a:ext cx="36292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67B2C5-1EAD-7EC2-21D6-C2BC81127B0C}"/>
              </a:ext>
            </a:extLst>
          </p:cNvPr>
          <p:cNvCxnSpPr>
            <a:cxnSpLocks/>
          </p:cNvCxnSpPr>
          <p:nvPr/>
        </p:nvCxnSpPr>
        <p:spPr>
          <a:xfrm flipH="1">
            <a:off x="8147846" y="2877936"/>
            <a:ext cx="1135763" cy="185944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266C89D4-49F8-5566-75B1-DEE2A4322652}"/>
              </a:ext>
            </a:extLst>
          </p:cNvPr>
          <p:cNvSpPr/>
          <p:nvPr/>
        </p:nvSpPr>
        <p:spPr>
          <a:xfrm>
            <a:off x="8573809" y="2884645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EE0F22D-172C-39C1-AB1D-F68D46D86AB3}"/>
                  </a:ext>
                </a:extLst>
              </p:cNvPr>
              <p:cNvSpPr txBox="1"/>
              <p:nvPr/>
            </p:nvSpPr>
            <p:spPr>
              <a:xfrm>
                <a:off x="8315506" y="3008125"/>
                <a:ext cx="10100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EE0F22D-172C-39C1-AB1D-F68D46D86A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5506" y="3008125"/>
                <a:ext cx="1010085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5E1A1FF-3E90-323F-629D-7EF1AF155BE2}"/>
                  </a:ext>
                </a:extLst>
              </p:cNvPr>
              <p:cNvSpPr txBox="1"/>
              <p:nvPr/>
            </p:nvSpPr>
            <p:spPr>
              <a:xfrm>
                <a:off x="7796001" y="2834386"/>
                <a:ext cx="4790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5E1A1FF-3E90-323F-629D-7EF1AF155B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6001" y="2834386"/>
                <a:ext cx="479042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0946CDB8-BEC2-1E57-A84E-E932CBFFB727}"/>
                  </a:ext>
                </a:extLst>
              </p:cNvPr>
              <p:cNvSpPr txBox="1"/>
              <p:nvPr/>
            </p:nvSpPr>
            <p:spPr>
              <a:xfrm>
                <a:off x="9207910" y="2615618"/>
                <a:ext cx="4843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0946CDB8-BEC2-1E57-A84E-E932CBFFB7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7910" y="2615618"/>
                <a:ext cx="484363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2445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F50D5A-8D58-3571-F4CC-A1BA093391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8864C-B2AD-34A3-970F-90041757C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 Parametrization</a:t>
            </a:r>
            <a:endParaRPr lang="en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CAE9A81-A8BB-136D-0A81-107CD74363A3}"/>
                  </a:ext>
                </a:extLst>
              </p:cNvPr>
              <p:cNvSpPr txBox="1"/>
              <p:nvPr/>
            </p:nvSpPr>
            <p:spPr>
              <a:xfrm>
                <a:off x="729030" y="2187056"/>
                <a:ext cx="6100574" cy="29697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0=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𝑢𝑣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𝜆</m:t>
                      </m:r>
                      <m:sSup>
                        <m:s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2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=−4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200" dirty="0"/>
              </a:p>
              <a:p>
                <a:r>
                  <a:rPr lang="en-US" sz="2200" dirty="0"/>
                  <a:t>Tracing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200" dirty="0"/>
                  <a:t> curve:</a:t>
                </a:r>
              </a:p>
              <a:p>
                <a:r>
                  <a:rPr lang="en-US" sz="2200" dirty="0"/>
                  <a:t>From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2200" dirty="0"/>
                  <a:t> coordinates back to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200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</m:oMath>
                  </m:oMathPara>
                </a14:m>
                <a:endParaRPr lang="en-US" sz="2200" dirty="0"/>
              </a:p>
              <a:p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den>
                    </m:f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+2</m:t>
                        </m:r>
                      </m:den>
                    </m:f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</m:oMath>
                </a14:m>
                <a:r>
                  <a:rPr lang="en-US" sz="2200" dirty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CAE9A81-A8BB-136D-0A81-107CD74363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030" y="2187056"/>
                <a:ext cx="6100574" cy="2969724"/>
              </a:xfrm>
              <a:prstGeom prst="rect">
                <a:avLst/>
              </a:prstGeom>
              <a:blipFill>
                <a:blip r:embed="rId2"/>
                <a:stretch>
                  <a:fillRect l="-1300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13230707-A131-4020-AEAD-560044E64D57}"/>
              </a:ext>
            </a:extLst>
          </p:cNvPr>
          <p:cNvSpPr/>
          <p:nvPr/>
        </p:nvSpPr>
        <p:spPr>
          <a:xfrm rot="20750662">
            <a:off x="7837512" y="2949675"/>
            <a:ext cx="2254009" cy="3234813"/>
          </a:xfrm>
          <a:prstGeom prst="ellipse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BF3112D-2027-56F1-9F3B-AFC48CE74702}"/>
              </a:ext>
            </a:extLst>
          </p:cNvPr>
          <p:cNvCxnSpPr>
            <a:cxnSpLocks/>
          </p:cNvCxnSpPr>
          <p:nvPr/>
        </p:nvCxnSpPr>
        <p:spPr>
          <a:xfrm flipH="1">
            <a:off x="7187381" y="1991033"/>
            <a:ext cx="1523999" cy="3121741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0A3B21B-EC2F-6762-F49A-A6201500FA5D}"/>
              </a:ext>
            </a:extLst>
          </p:cNvPr>
          <p:cNvCxnSpPr>
            <a:cxnSpLocks/>
          </p:cNvCxnSpPr>
          <p:nvPr/>
        </p:nvCxnSpPr>
        <p:spPr>
          <a:xfrm>
            <a:off x="8711380" y="1991033"/>
            <a:ext cx="2074606" cy="3190567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2AECA71-8A8A-1BE2-5C42-8DE9A6BBFBDF}"/>
              </a:ext>
            </a:extLst>
          </p:cNvPr>
          <p:cNvCxnSpPr>
            <a:cxnSpLocks/>
          </p:cNvCxnSpPr>
          <p:nvPr/>
        </p:nvCxnSpPr>
        <p:spPr>
          <a:xfrm flipH="1">
            <a:off x="6833419" y="3569787"/>
            <a:ext cx="4050890" cy="9832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5A482B8-4B33-1CF2-BED1-CCD0505031CC}"/>
                  </a:ext>
                </a:extLst>
              </p:cNvPr>
              <p:cNvSpPr txBox="1"/>
              <p:nvPr/>
            </p:nvSpPr>
            <p:spPr>
              <a:xfrm>
                <a:off x="7144943" y="3976864"/>
                <a:ext cx="4566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5A482B8-4B33-1CF2-BED1-CCD0505031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4943" y="3976864"/>
                <a:ext cx="45660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428BC6D-EE20-DEFC-E0BC-6838E96DFA93}"/>
                  </a:ext>
                </a:extLst>
              </p:cNvPr>
              <p:cNvSpPr txBox="1"/>
              <p:nvPr/>
            </p:nvSpPr>
            <p:spPr>
              <a:xfrm>
                <a:off x="10055786" y="3895187"/>
                <a:ext cx="4619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428BC6D-EE20-DEFC-E0BC-6838E96DFA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5786" y="3895187"/>
                <a:ext cx="46192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8A881A5-7A9D-3F2A-C334-BA453AFC988B}"/>
                  </a:ext>
                </a:extLst>
              </p:cNvPr>
              <p:cNvSpPr txBox="1"/>
              <p:nvPr/>
            </p:nvSpPr>
            <p:spPr>
              <a:xfrm>
                <a:off x="10345193" y="3124513"/>
                <a:ext cx="4619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8A881A5-7A9D-3F2A-C334-BA453AFC98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5193" y="3124513"/>
                <a:ext cx="46192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19">
            <a:extLst>
              <a:ext uri="{FF2B5EF4-FFF2-40B4-BE49-F238E27FC236}">
                <a16:creationId xmlns:a16="http://schemas.microsoft.com/office/drawing/2014/main" id="{3207220F-73D7-CAD8-EF5D-C3CC0085205C}"/>
              </a:ext>
            </a:extLst>
          </p:cNvPr>
          <p:cNvSpPr/>
          <p:nvPr/>
        </p:nvSpPr>
        <p:spPr>
          <a:xfrm>
            <a:off x="7854959" y="3523436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668AFD9-6CE6-E03B-6545-7F57476B4F54}"/>
              </a:ext>
            </a:extLst>
          </p:cNvPr>
          <p:cNvSpPr/>
          <p:nvPr/>
        </p:nvSpPr>
        <p:spPr>
          <a:xfrm>
            <a:off x="9654447" y="3503188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9438E05-4018-5E34-B90F-A8FFA95F2022}"/>
                  </a:ext>
                </a:extLst>
              </p:cNvPr>
              <p:cNvSpPr txBox="1"/>
              <p:nvPr/>
            </p:nvSpPr>
            <p:spPr>
              <a:xfrm>
                <a:off x="7867692" y="3612906"/>
                <a:ext cx="4510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9438E05-4018-5E34-B90F-A8FFA95F20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7692" y="3612906"/>
                <a:ext cx="45102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F7FA640-21A8-13F7-230D-1C965DAEAA0B}"/>
                  </a:ext>
                </a:extLst>
              </p:cNvPr>
              <p:cNvSpPr txBox="1"/>
              <p:nvPr/>
            </p:nvSpPr>
            <p:spPr>
              <a:xfrm>
                <a:off x="9349924" y="3640317"/>
                <a:ext cx="4563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F7FA640-21A8-13F7-230D-1C965DAEAA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9924" y="3640317"/>
                <a:ext cx="45634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Oval 39">
            <a:extLst>
              <a:ext uri="{FF2B5EF4-FFF2-40B4-BE49-F238E27FC236}">
                <a16:creationId xmlns:a16="http://schemas.microsoft.com/office/drawing/2014/main" id="{E06B4811-EAD3-BDA6-B189-FB0C9FC60C5B}"/>
              </a:ext>
            </a:extLst>
          </p:cNvPr>
          <p:cNvSpPr/>
          <p:nvPr/>
        </p:nvSpPr>
        <p:spPr>
          <a:xfrm>
            <a:off x="8101239" y="5447315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EBA5366D-0954-31BE-646A-8170318DF472}"/>
                  </a:ext>
                </a:extLst>
              </p:cNvPr>
              <p:cNvSpPr txBox="1"/>
              <p:nvPr/>
            </p:nvSpPr>
            <p:spPr>
              <a:xfrm>
                <a:off x="7722778" y="5406033"/>
                <a:ext cx="4563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EBA5366D-0954-31BE-646A-8170318DF4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2778" y="5406033"/>
                <a:ext cx="45634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61CCDAAB-2DEC-F024-31DA-34688AE972E7}"/>
              </a:ext>
            </a:extLst>
          </p:cNvPr>
          <p:cNvSpPr/>
          <p:nvPr/>
        </p:nvSpPr>
        <p:spPr>
          <a:xfrm>
            <a:off x="8635681" y="1922207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FFC5F65-0C8E-2472-72B4-A88ED975E82B}"/>
                  </a:ext>
                </a:extLst>
              </p:cNvPr>
              <p:cNvSpPr txBox="1"/>
              <p:nvPr/>
            </p:nvSpPr>
            <p:spPr>
              <a:xfrm>
                <a:off x="8646759" y="1552373"/>
                <a:ext cx="3740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FFC5F65-0C8E-2472-72B4-A88ED975E8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6759" y="1552373"/>
                <a:ext cx="374077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3C33253-C745-D729-6724-11DDED52089B}"/>
              </a:ext>
            </a:extLst>
          </p:cNvPr>
          <p:cNvCxnSpPr/>
          <p:nvPr/>
        </p:nvCxnSpPr>
        <p:spPr>
          <a:xfrm>
            <a:off x="8995854" y="2087000"/>
            <a:ext cx="815346" cy="1328493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C8356A3-29B6-4C33-CDBD-58936EF6A516}"/>
              </a:ext>
            </a:extLst>
          </p:cNvPr>
          <p:cNvCxnSpPr>
            <a:cxnSpLocks/>
          </p:cNvCxnSpPr>
          <p:nvPr/>
        </p:nvCxnSpPr>
        <p:spPr>
          <a:xfrm flipH="1">
            <a:off x="7833831" y="2187056"/>
            <a:ext cx="628030" cy="1257526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57CF048-A701-B032-7279-243418F8E10F}"/>
                  </a:ext>
                </a:extLst>
              </p:cNvPr>
              <p:cNvSpPr txBox="1"/>
              <p:nvPr/>
            </p:nvSpPr>
            <p:spPr>
              <a:xfrm>
                <a:off x="7890834" y="2389738"/>
                <a:ext cx="3700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57CF048-A701-B032-7279-243418F8E1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0834" y="2389738"/>
                <a:ext cx="370038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F980F87-58F6-64A0-D370-9371DAC7DBC2}"/>
                  </a:ext>
                </a:extLst>
              </p:cNvPr>
              <p:cNvSpPr txBox="1"/>
              <p:nvPr/>
            </p:nvSpPr>
            <p:spPr>
              <a:xfrm>
                <a:off x="9319709" y="2371789"/>
                <a:ext cx="3629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F980F87-58F6-64A0-D370-9371DAC7DB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9709" y="2371789"/>
                <a:ext cx="36292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EFC4070-A24B-5B7F-568A-70F255849D1A}"/>
              </a:ext>
            </a:extLst>
          </p:cNvPr>
          <p:cNvCxnSpPr>
            <a:cxnSpLocks/>
          </p:cNvCxnSpPr>
          <p:nvPr/>
        </p:nvCxnSpPr>
        <p:spPr>
          <a:xfrm flipH="1">
            <a:off x="8147846" y="2877936"/>
            <a:ext cx="1135763" cy="185944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C2B9237C-9920-9F8B-AC4B-A561FC96EDE6}"/>
              </a:ext>
            </a:extLst>
          </p:cNvPr>
          <p:cNvSpPr/>
          <p:nvPr/>
        </p:nvSpPr>
        <p:spPr>
          <a:xfrm>
            <a:off x="8573809" y="2884645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D5DE4F6-8938-3D60-31C3-FAF98EE88BBB}"/>
                  </a:ext>
                </a:extLst>
              </p:cNvPr>
              <p:cNvSpPr txBox="1"/>
              <p:nvPr/>
            </p:nvSpPr>
            <p:spPr>
              <a:xfrm>
                <a:off x="8315506" y="3008125"/>
                <a:ext cx="10100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D5DE4F6-8938-3D60-31C3-FAF98EE88B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5506" y="3008125"/>
                <a:ext cx="1010085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59D6C91-AB46-8096-1305-8696F61908EB}"/>
                  </a:ext>
                </a:extLst>
              </p:cNvPr>
              <p:cNvSpPr txBox="1"/>
              <p:nvPr/>
            </p:nvSpPr>
            <p:spPr>
              <a:xfrm>
                <a:off x="7796001" y="2834386"/>
                <a:ext cx="4790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59D6C91-AB46-8096-1305-8696F61908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6001" y="2834386"/>
                <a:ext cx="479042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34322C3-C751-1639-B4DA-CD69E8735872}"/>
                  </a:ext>
                </a:extLst>
              </p:cNvPr>
              <p:cNvSpPr txBox="1"/>
              <p:nvPr/>
            </p:nvSpPr>
            <p:spPr>
              <a:xfrm>
                <a:off x="9207910" y="2615618"/>
                <a:ext cx="4843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34322C3-C751-1639-B4DA-CD69E87358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7910" y="2615618"/>
                <a:ext cx="484363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9930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A3E1A-C9C4-C98C-6E60-96FD3EB4F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Line + 1 Point Construction</a:t>
            </a:r>
            <a:endParaRPr lang="en-IL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A20204C-20D2-9A48-6375-E91709142323}"/>
              </a:ext>
            </a:extLst>
          </p:cNvPr>
          <p:cNvGrpSpPr/>
          <p:nvPr/>
        </p:nvGrpSpPr>
        <p:grpSpPr>
          <a:xfrm>
            <a:off x="6735096" y="1991033"/>
            <a:ext cx="4050890" cy="4193455"/>
            <a:chOff x="6735096" y="1991033"/>
            <a:chExt cx="4050890" cy="4193455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C24D4AF-E8D7-4A5F-7FAD-0C447490D116}"/>
                </a:ext>
              </a:extLst>
            </p:cNvPr>
            <p:cNvSpPr/>
            <p:nvPr/>
          </p:nvSpPr>
          <p:spPr>
            <a:xfrm rot="20750662">
              <a:off x="7837512" y="2949675"/>
              <a:ext cx="2254009" cy="3234813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E3DFECF-2F8B-876C-77B0-5CBCE9FA85B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00335" y="1991033"/>
              <a:ext cx="1111045" cy="3165987"/>
            </a:xfrm>
            <a:prstGeom prst="line">
              <a:avLst/>
            </a:prstGeom>
            <a:ln w="57150">
              <a:solidFill>
                <a:schemeClr val="bg2">
                  <a:lumMod val="25000"/>
                  <a:lumOff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358B63E4-B521-CBA0-154B-AA81CEF7150A}"/>
                </a:ext>
              </a:extLst>
            </p:cNvPr>
            <p:cNvCxnSpPr>
              <a:cxnSpLocks/>
            </p:cNvCxnSpPr>
            <p:nvPr/>
          </p:nvCxnSpPr>
          <p:spPr>
            <a:xfrm>
              <a:off x="8711380" y="1991033"/>
              <a:ext cx="1833715" cy="3332770"/>
            </a:xfrm>
            <a:prstGeom prst="line">
              <a:avLst/>
            </a:prstGeom>
            <a:ln w="57150">
              <a:solidFill>
                <a:schemeClr val="bg2">
                  <a:lumMod val="25000"/>
                  <a:lumOff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7035EDD1-8F65-926E-C56C-785801A8FD0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931742" y="3028756"/>
              <a:ext cx="3854244" cy="286889"/>
            </a:xfrm>
            <a:prstGeom prst="line">
              <a:avLst/>
            </a:prstGeom>
            <a:ln w="57150">
              <a:solidFill>
                <a:schemeClr val="bg2">
                  <a:lumMod val="25000"/>
                  <a:lumOff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B107982-4A63-38D9-066F-7F674C708E8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735096" y="4552336"/>
              <a:ext cx="4050890" cy="9832"/>
            </a:xfrm>
            <a:prstGeom prst="line">
              <a:avLst/>
            </a:prstGeom>
            <a:ln w="57150">
              <a:solidFill>
                <a:schemeClr val="bg2">
                  <a:lumMod val="25000"/>
                  <a:lumOff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A4D2028-6174-B83A-9017-BB85A39A1FBE}"/>
                    </a:ext>
                  </a:extLst>
                </p:cNvPr>
                <p:cNvSpPr txBox="1"/>
                <p:nvPr/>
              </p:nvSpPr>
              <p:spPr>
                <a:xfrm>
                  <a:off x="8109756" y="2187056"/>
                  <a:ext cx="45660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IL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A4D2028-6174-B83A-9017-BB85A39A1FB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09756" y="2187056"/>
                  <a:ext cx="456600" cy="36933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C9255EC6-56A6-015F-1CB5-E4950F3FD439}"/>
                    </a:ext>
                  </a:extLst>
                </p:cNvPr>
                <p:cNvSpPr txBox="1"/>
                <p:nvPr/>
              </p:nvSpPr>
              <p:spPr>
                <a:xfrm>
                  <a:off x="8992501" y="2241294"/>
                  <a:ext cx="46192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IL" dirty="0"/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C9255EC6-56A6-015F-1CB5-E4950F3FD43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92501" y="2241294"/>
                  <a:ext cx="461921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772EA967-CFB9-B382-3459-04EA37405B2E}"/>
                    </a:ext>
                  </a:extLst>
                </p:cNvPr>
                <p:cNvSpPr txBox="1"/>
                <p:nvPr/>
              </p:nvSpPr>
              <p:spPr>
                <a:xfrm>
                  <a:off x="10009238" y="2779530"/>
                  <a:ext cx="46192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IL" dirty="0"/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772EA967-CFB9-B382-3459-04EA37405B2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09238" y="2779530"/>
                  <a:ext cx="461921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614096B5-E2F9-151D-ED0C-9240F760DF6C}"/>
                    </a:ext>
                  </a:extLst>
                </p:cNvPr>
                <p:cNvSpPr txBox="1"/>
                <p:nvPr/>
              </p:nvSpPr>
              <p:spPr>
                <a:xfrm>
                  <a:off x="10237538" y="4178087"/>
                  <a:ext cx="46192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en-IL" dirty="0"/>
                </a:p>
              </p:txBody>
            </p:sp>
          </mc:Choice>
          <mc:Fallback xmlns="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614096B5-E2F9-151D-ED0C-9240F760DF6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37538" y="4178087"/>
                  <a:ext cx="461921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7B1E56F-71D7-7C3B-33F2-C00BDF5BE6AC}"/>
                </a:ext>
              </a:extLst>
            </p:cNvPr>
            <p:cNvSpPr/>
            <p:nvPr/>
          </p:nvSpPr>
          <p:spPr>
            <a:xfrm>
              <a:off x="8228488" y="3052250"/>
              <a:ext cx="172526" cy="17252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E61B1A9F-1EC3-AF7E-2E80-8BB5644FC82C}"/>
                </a:ext>
              </a:extLst>
            </p:cNvPr>
            <p:cNvSpPr/>
            <p:nvPr/>
          </p:nvSpPr>
          <p:spPr>
            <a:xfrm>
              <a:off x="9282453" y="3136653"/>
              <a:ext cx="172526" cy="17252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FC4586C5-FF4A-45FE-785A-FD33FBD9EA58}"/>
                </a:ext>
              </a:extLst>
            </p:cNvPr>
            <p:cNvSpPr/>
            <p:nvPr/>
          </p:nvSpPr>
          <p:spPr>
            <a:xfrm>
              <a:off x="7722778" y="4480820"/>
              <a:ext cx="172526" cy="17252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CACD8CB9-A93B-619D-9AF9-F0F9AADF6AD5}"/>
                </a:ext>
              </a:extLst>
            </p:cNvPr>
            <p:cNvSpPr/>
            <p:nvPr/>
          </p:nvSpPr>
          <p:spPr>
            <a:xfrm>
              <a:off x="10031129" y="4461156"/>
              <a:ext cx="172526" cy="17252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0E15CE47-A515-4E1C-5B1A-E2A3E688D26F}"/>
                    </a:ext>
                  </a:extLst>
                </p:cNvPr>
                <p:cNvSpPr txBox="1"/>
                <p:nvPr/>
              </p:nvSpPr>
              <p:spPr>
                <a:xfrm>
                  <a:off x="7929578" y="2719477"/>
                  <a:ext cx="45102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IL" dirty="0"/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0E15CE47-A515-4E1C-5B1A-E2A3E688D26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29578" y="2719477"/>
                  <a:ext cx="451021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DD22CCA2-F771-AD5B-D12C-A1DA3A453A02}"/>
                    </a:ext>
                  </a:extLst>
                </p:cNvPr>
                <p:cNvSpPr txBox="1"/>
                <p:nvPr/>
              </p:nvSpPr>
              <p:spPr>
                <a:xfrm>
                  <a:off x="9299284" y="2787818"/>
                  <a:ext cx="45634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IL" dirty="0"/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DD22CCA2-F771-AD5B-D12C-A1DA3A453A0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99284" y="2787818"/>
                  <a:ext cx="456343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8A5B8C16-0197-9207-DEC9-5C4B6D9E7DB1}"/>
                    </a:ext>
                  </a:extLst>
                </p:cNvPr>
                <p:cNvSpPr txBox="1"/>
                <p:nvPr/>
              </p:nvSpPr>
              <p:spPr>
                <a:xfrm>
                  <a:off x="7299652" y="4556710"/>
                  <a:ext cx="45634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IL" dirty="0"/>
                </a:p>
              </p:txBody>
            </p:sp>
          </mc:Choice>
          <mc:Fallback xmlns="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8A5B8C16-0197-9207-DEC9-5C4B6D9E7DB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99652" y="4556710"/>
                  <a:ext cx="456343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6510D871-E58F-6AFE-F6F5-DAE8ECE12D2A}"/>
                    </a:ext>
                  </a:extLst>
                </p:cNvPr>
                <p:cNvSpPr txBox="1"/>
                <p:nvPr/>
              </p:nvSpPr>
              <p:spPr>
                <a:xfrm>
                  <a:off x="9701908" y="4587863"/>
                  <a:ext cx="44646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en-IL" dirty="0"/>
                </a:p>
              </p:txBody>
            </p:sp>
          </mc:Choice>
          <mc:Fallback xmlns="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6510D871-E58F-6AFE-F6F5-DAE8ECE12D2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01908" y="4587863"/>
                  <a:ext cx="446469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2ED400E-12B8-5E46-533D-FD18AA98C9CE}"/>
                  </a:ext>
                </a:extLst>
              </p:cNvPr>
              <p:cNvSpPr txBox="1"/>
              <p:nvPr/>
            </p:nvSpPr>
            <p:spPr>
              <a:xfrm>
                <a:off x="729030" y="2187056"/>
                <a:ext cx="5961821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200" dirty="0"/>
                  <a:t> for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1,2,3,4</m:t>
                        </m:r>
                      </m:e>
                    </m:d>
                  </m:oMath>
                </a14:m>
                <a:endParaRPr lang="en-US" sz="2200" dirty="0"/>
              </a:p>
              <a:p>
                <a:r>
                  <a:rPr lang="en-US" sz="2200" dirty="0"/>
                  <a:t>Notice: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200" dirty="0"/>
                  <a:t> if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200" dirty="0"/>
                  <a:t> is on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200" dirty="0"/>
                  <a:t>,</a:t>
                </a:r>
                <a:br>
                  <a:rPr lang="en-US" sz="2200" dirty="0"/>
                </a:br>
                <a:r>
                  <a:rPr lang="en-US" sz="2200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US" sz="2200" dirty="0"/>
                  <a:t> otherwise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200" i="1">
                              <a:latin typeface="Cambria Math" panose="02040503050406030204" pitchFamily="18" charset="0"/>
                            </a:rPr>
                            <m:t>L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IL" sz="22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2ED400E-12B8-5E46-533D-FD18AA98C9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030" y="2187056"/>
                <a:ext cx="5961821" cy="2462213"/>
              </a:xfrm>
              <a:prstGeom prst="rect">
                <a:avLst/>
              </a:prstGeom>
              <a:blipFill>
                <a:blip r:embed="rId10"/>
                <a:stretch>
                  <a:fillRect l="-1329" t="-1485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8902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79E135-2674-30FB-F05D-AD2DBE36F9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B8998-211D-C0E2-5B71-4124858A4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Line + 1 Point Construction</a:t>
            </a:r>
            <a:endParaRPr lang="en-IL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DEA4C79-BDEC-56C2-2244-4A5C69A1D47C}"/>
              </a:ext>
            </a:extLst>
          </p:cNvPr>
          <p:cNvSpPr/>
          <p:nvPr/>
        </p:nvSpPr>
        <p:spPr>
          <a:xfrm rot="20750662">
            <a:off x="7837512" y="2949675"/>
            <a:ext cx="2254009" cy="3234813"/>
          </a:xfrm>
          <a:prstGeom prst="ellipse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5218F7D-4CC3-4B21-B102-DAFDDE7A97FC}"/>
              </a:ext>
            </a:extLst>
          </p:cNvPr>
          <p:cNvCxnSpPr>
            <a:cxnSpLocks/>
          </p:cNvCxnSpPr>
          <p:nvPr/>
        </p:nvCxnSpPr>
        <p:spPr>
          <a:xfrm flipH="1">
            <a:off x="7600335" y="1991033"/>
            <a:ext cx="1111045" cy="3165987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7C2B78-037A-C217-8B63-4FED219704FA}"/>
              </a:ext>
            </a:extLst>
          </p:cNvPr>
          <p:cNvCxnSpPr>
            <a:cxnSpLocks/>
          </p:cNvCxnSpPr>
          <p:nvPr/>
        </p:nvCxnSpPr>
        <p:spPr>
          <a:xfrm>
            <a:off x="8711380" y="1991033"/>
            <a:ext cx="1833715" cy="3332770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61FC9B6-6207-94E0-3389-6E491AF56C9A}"/>
              </a:ext>
            </a:extLst>
          </p:cNvPr>
          <p:cNvCxnSpPr>
            <a:cxnSpLocks/>
          </p:cNvCxnSpPr>
          <p:nvPr/>
        </p:nvCxnSpPr>
        <p:spPr>
          <a:xfrm flipH="1" flipV="1">
            <a:off x="6931742" y="3028756"/>
            <a:ext cx="3854244" cy="286889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FB5DB11-2280-9C73-8FA2-46E0FA46F0D3}"/>
              </a:ext>
            </a:extLst>
          </p:cNvPr>
          <p:cNvCxnSpPr>
            <a:cxnSpLocks/>
          </p:cNvCxnSpPr>
          <p:nvPr/>
        </p:nvCxnSpPr>
        <p:spPr>
          <a:xfrm flipH="1">
            <a:off x="6735096" y="4552336"/>
            <a:ext cx="4050890" cy="9832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1C18151-CF34-88B2-D986-4FFFF3D8AD4C}"/>
                  </a:ext>
                </a:extLst>
              </p:cNvPr>
              <p:cNvSpPr txBox="1"/>
              <p:nvPr/>
            </p:nvSpPr>
            <p:spPr>
              <a:xfrm>
                <a:off x="8109756" y="2187056"/>
                <a:ext cx="4566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1C18151-CF34-88B2-D986-4FFFF3D8AD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9756" y="2187056"/>
                <a:ext cx="45660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09BF45E-5040-FD50-9A2B-DB9DC521AE24}"/>
                  </a:ext>
                </a:extLst>
              </p:cNvPr>
              <p:cNvSpPr txBox="1"/>
              <p:nvPr/>
            </p:nvSpPr>
            <p:spPr>
              <a:xfrm>
                <a:off x="8992501" y="2241294"/>
                <a:ext cx="4619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09BF45E-5040-FD50-9A2B-DB9DC521AE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2501" y="2241294"/>
                <a:ext cx="461921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6B90197-F9A5-2E4E-3136-53227CAEDD74}"/>
                  </a:ext>
                </a:extLst>
              </p:cNvPr>
              <p:cNvSpPr txBox="1"/>
              <p:nvPr/>
            </p:nvSpPr>
            <p:spPr>
              <a:xfrm>
                <a:off x="10009238" y="2779530"/>
                <a:ext cx="4619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6B90197-F9A5-2E4E-3136-53227CAEDD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9238" y="2779530"/>
                <a:ext cx="46192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5C97D23-B97C-C6DB-C3B1-119BAA55CECD}"/>
                  </a:ext>
                </a:extLst>
              </p:cNvPr>
              <p:cNvSpPr txBox="1"/>
              <p:nvPr/>
            </p:nvSpPr>
            <p:spPr>
              <a:xfrm>
                <a:off x="10237538" y="4178087"/>
                <a:ext cx="4619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5C97D23-B97C-C6DB-C3B1-119BAA55CE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7538" y="4178087"/>
                <a:ext cx="46192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Oval 29">
            <a:extLst>
              <a:ext uri="{FF2B5EF4-FFF2-40B4-BE49-F238E27FC236}">
                <a16:creationId xmlns:a16="http://schemas.microsoft.com/office/drawing/2014/main" id="{06A8D691-E419-3B17-BD8A-20A522FF572B}"/>
              </a:ext>
            </a:extLst>
          </p:cNvPr>
          <p:cNvSpPr/>
          <p:nvPr/>
        </p:nvSpPr>
        <p:spPr>
          <a:xfrm>
            <a:off x="8228488" y="3052250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CD6A5AB5-857A-2598-3FB3-2B9316FAE471}"/>
              </a:ext>
            </a:extLst>
          </p:cNvPr>
          <p:cNvSpPr/>
          <p:nvPr/>
        </p:nvSpPr>
        <p:spPr>
          <a:xfrm>
            <a:off x="9282453" y="3136653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C472017-F5F9-A772-B865-35324D199C33}"/>
              </a:ext>
            </a:extLst>
          </p:cNvPr>
          <p:cNvSpPr/>
          <p:nvPr/>
        </p:nvSpPr>
        <p:spPr>
          <a:xfrm>
            <a:off x="7722778" y="4480820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9872825-037D-68F1-B175-B930CD36B84E}"/>
              </a:ext>
            </a:extLst>
          </p:cNvPr>
          <p:cNvSpPr/>
          <p:nvPr/>
        </p:nvSpPr>
        <p:spPr>
          <a:xfrm>
            <a:off x="10031129" y="4461156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81528391-9B8A-1FCE-E90E-C5ABC7ED792D}"/>
                  </a:ext>
                </a:extLst>
              </p:cNvPr>
              <p:cNvSpPr txBox="1"/>
              <p:nvPr/>
            </p:nvSpPr>
            <p:spPr>
              <a:xfrm>
                <a:off x="7929578" y="2719477"/>
                <a:ext cx="4510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81528391-9B8A-1FCE-E90E-C5ABC7ED79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578" y="2719477"/>
                <a:ext cx="45102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3822529-F784-1791-2B37-8BE11E1EA524}"/>
                  </a:ext>
                </a:extLst>
              </p:cNvPr>
              <p:cNvSpPr txBox="1"/>
              <p:nvPr/>
            </p:nvSpPr>
            <p:spPr>
              <a:xfrm>
                <a:off x="9299284" y="2787818"/>
                <a:ext cx="4563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3822529-F784-1791-2B37-8BE11E1EA5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9284" y="2787818"/>
                <a:ext cx="45634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2A3DA13-EC8D-08DF-666A-DE508BEA1B21}"/>
                  </a:ext>
                </a:extLst>
              </p:cNvPr>
              <p:cNvSpPr txBox="1"/>
              <p:nvPr/>
            </p:nvSpPr>
            <p:spPr>
              <a:xfrm>
                <a:off x="7299652" y="4556710"/>
                <a:ext cx="4563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2A3DA13-EC8D-08DF-666A-DE508BEA1B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9652" y="4556710"/>
                <a:ext cx="45634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949E5F3-3FB7-8AD5-A939-8F312B5AD453}"/>
                  </a:ext>
                </a:extLst>
              </p:cNvPr>
              <p:cNvSpPr txBox="1"/>
              <p:nvPr/>
            </p:nvSpPr>
            <p:spPr>
              <a:xfrm>
                <a:off x="9701908" y="4587863"/>
                <a:ext cx="4464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949E5F3-3FB7-8AD5-A939-8F312B5AD4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1908" y="4587863"/>
                <a:ext cx="446469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8FFF6935-ACD8-9F33-E21E-BDF1F501FAA2}"/>
                  </a:ext>
                </a:extLst>
              </p:cNvPr>
              <p:cNvSpPr txBox="1"/>
              <p:nvPr/>
            </p:nvSpPr>
            <p:spPr>
              <a:xfrm>
                <a:off x="729030" y="2187056"/>
                <a:ext cx="5961821" cy="3880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200" dirty="0"/>
                  <a:t> for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1,2,3,4</m:t>
                        </m:r>
                      </m:e>
                    </m:d>
                  </m:oMath>
                </a14:m>
                <a:endParaRPr lang="en-US" sz="2200" dirty="0"/>
              </a:p>
              <a:p>
                <a:r>
                  <a:rPr lang="en-US" sz="2200" dirty="0"/>
                  <a:t>Products of two 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br>
                  <a:rPr lang="en-US" sz="2200" b="0" dirty="0"/>
                </a:br>
                <a:r>
                  <a:rPr lang="en-US" sz="2200" dirty="0"/>
                  <a:t>are quadratic.</a:t>
                </a:r>
              </a:p>
              <a:p>
                <a:pPr/>
                <a:r>
                  <a:rPr lang="en-US" sz="2200" dirty="0"/>
                  <a:t>Therefore:</a:t>
                </a:r>
                <a:br>
                  <a:rPr lang="en-US" sz="22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2200" dirty="0"/>
              </a:p>
              <a:p>
                <a:r>
                  <a:rPr lang="en-US" sz="2200" dirty="0"/>
                  <a:t>is quadratic</a:t>
                </a:r>
              </a:p>
              <a:p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200" dirty="0"/>
                  <a:t> is the missing degree of freedom</a:t>
                </a:r>
              </a:p>
              <a:p>
                <a:r>
                  <a:rPr lang="en-US" sz="2200" dirty="0"/>
                  <a:t>Compute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200" dirty="0"/>
                  <a:t> by solving: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8FFF6935-ACD8-9F33-E21E-BDF1F501FA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030" y="2187056"/>
                <a:ext cx="5961821" cy="3880999"/>
              </a:xfrm>
              <a:prstGeom prst="rect">
                <a:avLst/>
              </a:prstGeom>
              <a:blipFill>
                <a:blip r:embed="rId10"/>
                <a:stretch>
                  <a:fillRect l="-1329" t="-943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Oval 38">
            <a:extLst>
              <a:ext uri="{FF2B5EF4-FFF2-40B4-BE49-F238E27FC236}">
                <a16:creationId xmlns:a16="http://schemas.microsoft.com/office/drawing/2014/main" id="{42CC9B5B-47CC-F84F-4D98-350EA124F6DA}"/>
              </a:ext>
            </a:extLst>
          </p:cNvPr>
          <p:cNvSpPr/>
          <p:nvPr/>
        </p:nvSpPr>
        <p:spPr>
          <a:xfrm>
            <a:off x="8101239" y="5447315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BFC72B1F-4658-4161-FD1B-CFDF89FB45FD}"/>
                  </a:ext>
                </a:extLst>
              </p:cNvPr>
              <p:cNvSpPr txBox="1"/>
              <p:nvPr/>
            </p:nvSpPr>
            <p:spPr>
              <a:xfrm>
                <a:off x="7722778" y="5406033"/>
                <a:ext cx="4563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BFC72B1F-4658-4161-FD1B-CFDF89FB45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2778" y="5406033"/>
                <a:ext cx="456343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231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B2E3AF-2DD2-9299-803C-164D7F893B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407D8FDA-3A66-41A2-5340-DDD48087743D}"/>
              </a:ext>
            </a:extLst>
          </p:cNvPr>
          <p:cNvGrpSpPr/>
          <p:nvPr/>
        </p:nvGrpSpPr>
        <p:grpSpPr>
          <a:xfrm>
            <a:off x="6735096" y="1991033"/>
            <a:ext cx="4050890" cy="4193455"/>
            <a:chOff x="6735096" y="1991033"/>
            <a:chExt cx="4050890" cy="4193455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2F069CA6-1116-3A08-E669-7EA30F5F6CA3}"/>
                </a:ext>
              </a:extLst>
            </p:cNvPr>
            <p:cNvSpPr/>
            <p:nvPr/>
          </p:nvSpPr>
          <p:spPr>
            <a:xfrm rot="20750662">
              <a:off x="7837512" y="2949675"/>
              <a:ext cx="2254009" cy="3234813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69450BD7-1B6C-98D2-A349-1FC1BBC9434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00335" y="1991033"/>
              <a:ext cx="1111045" cy="3165987"/>
            </a:xfrm>
            <a:prstGeom prst="line">
              <a:avLst/>
            </a:prstGeom>
            <a:ln w="57150">
              <a:solidFill>
                <a:schemeClr val="bg2">
                  <a:lumMod val="25000"/>
                  <a:lumOff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C779AABD-B5DF-1F53-15DA-44870B8A3EB4}"/>
                </a:ext>
              </a:extLst>
            </p:cNvPr>
            <p:cNvCxnSpPr>
              <a:cxnSpLocks/>
            </p:cNvCxnSpPr>
            <p:nvPr/>
          </p:nvCxnSpPr>
          <p:spPr>
            <a:xfrm>
              <a:off x="8711380" y="1991033"/>
              <a:ext cx="1833715" cy="3332770"/>
            </a:xfrm>
            <a:prstGeom prst="line">
              <a:avLst/>
            </a:prstGeom>
            <a:ln w="57150">
              <a:solidFill>
                <a:schemeClr val="bg2">
                  <a:lumMod val="25000"/>
                  <a:lumOff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8DE102DF-40B5-1A15-BA1A-E51B856F1F5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931742" y="3028756"/>
              <a:ext cx="3854244" cy="286889"/>
            </a:xfrm>
            <a:prstGeom prst="line">
              <a:avLst/>
            </a:prstGeom>
            <a:ln w="57150">
              <a:solidFill>
                <a:schemeClr val="bg2">
                  <a:lumMod val="25000"/>
                  <a:lumOff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7DCEC8D-F91D-65E6-F1EB-B3745F96AE4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735096" y="4552336"/>
              <a:ext cx="4050890" cy="9832"/>
            </a:xfrm>
            <a:prstGeom prst="line">
              <a:avLst/>
            </a:prstGeom>
            <a:ln w="57150">
              <a:solidFill>
                <a:schemeClr val="bg2">
                  <a:lumMod val="25000"/>
                  <a:lumOff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DF1A1F42-9D8B-0E3D-27B2-091CF3B176A2}"/>
                    </a:ext>
                  </a:extLst>
                </p:cNvPr>
                <p:cNvSpPr txBox="1"/>
                <p:nvPr/>
              </p:nvSpPr>
              <p:spPr>
                <a:xfrm>
                  <a:off x="8109756" y="2187056"/>
                  <a:ext cx="45660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IL" dirty="0"/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DF1A1F42-9D8B-0E3D-27B2-091CF3B176A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09756" y="2187056"/>
                  <a:ext cx="456600" cy="36933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27CFAFD0-839A-6A35-AF40-D2B5BFB6AAC5}"/>
                    </a:ext>
                  </a:extLst>
                </p:cNvPr>
                <p:cNvSpPr txBox="1"/>
                <p:nvPr/>
              </p:nvSpPr>
              <p:spPr>
                <a:xfrm>
                  <a:off x="8992501" y="2241294"/>
                  <a:ext cx="46192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IL" dirty="0"/>
                </a:p>
              </p:txBody>
            </p:sp>
          </mc:Choice>
          <mc:Fallback xmlns="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27CFAFD0-839A-6A35-AF40-D2B5BFB6AAC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92501" y="2241294"/>
                  <a:ext cx="461921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F22399EC-E16A-4152-2B40-71AFCCF11540}"/>
                    </a:ext>
                  </a:extLst>
                </p:cNvPr>
                <p:cNvSpPr txBox="1"/>
                <p:nvPr/>
              </p:nvSpPr>
              <p:spPr>
                <a:xfrm>
                  <a:off x="10009238" y="2779530"/>
                  <a:ext cx="46192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IL" dirty="0"/>
                </a:p>
              </p:txBody>
            </p:sp>
          </mc:Choice>
          <mc:Fallback xmlns="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F22399EC-E16A-4152-2B40-71AFCCF1154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09238" y="2779530"/>
                  <a:ext cx="461921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903D82F3-D073-0185-8469-E3FBE6613ED9}"/>
                    </a:ext>
                  </a:extLst>
                </p:cNvPr>
                <p:cNvSpPr txBox="1"/>
                <p:nvPr/>
              </p:nvSpPr>
              <p:spPr>
                <a:xfrm>
                  <a:off x="10237538" y="4178087"/>
                  <a:ext cx="46192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en-IL" dirty="0"/>
                </a:p>
              </p:txBody>
            </p:sp>
          </mc:Choice>
          <mc:Fallback xmlns="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903D82F3-D073-0185-8469-E3FBE6613ED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37538" y="4178087"/>
                  <a:ext cx="461921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A43A1804-9C1E-0AEC-E294-F90EC15666A7}"/>
                </a:ext>
              </a:extLst>
            </p:cNvPr>
            <p:cNvSpPr/>
            <p:nvPr/>
          </p:nvSpPr>
          <p:spPr>
            <a:xfrm>
              <a:off x="8228488" y="3052250"/>
              <a:ext cx="172526" cy="17252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EBA9D0AB-BC39-00F0-D41A-1D6798FEBC8E}"/>
                </a:ext>
              </a:extLst>
            </p:cNvPr>
            <p:cNvSpPr/>
            <p:nvPr/>
          </p:nvSpPr>
          <p:spPr>
            <a:xfrm>
              <a:off x="9282453" y="3136653"/>
              <a:ext cx="172526" cy="17252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5850C64C-C838-6A98-2D48-164D66F858BB}"/>
                </a:ext>
              </a:extLst>
            </p:cNvPr>
            <p:cNvSpPr/>
            <p:nvPr/>
          </p:nvSpPr>
          <p:spPr>
            <a:xfrm>
              <a:off x="7722778" y="4480820"/>
              <a:ext cx="172526" cy="17252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D3F78F74-3C7E-BFA4-653D-61FB6E1F327E}"/>
                </a:ext>
              </a:extLst>
            </p:cNvPr>
            <p:cNvSpPr/>
            <p:nvPr/>
          </p:nvSpPr>
          <p:spPr>
            <a:xfrm>
              <a:off x="10031129" y="4461156"/>
              <a:ext cx="172526" cy="17252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9AF2E4D9-8293-EEA8-3B5D-9E5BFF48D138}"/>
                    </a:ext>
                  </a:extLst>
                </p:cNvPr>
                <p:cNvSpPr txBox="1"/>
                <p:nvPr/>
              </p:nvSpPr>
              <p:spPr>
                <a:xfrm>
                  <a:off x="7929578" y="2719477"/>
                  <a:ext cx="45102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IL" dirty="0"/>
                </a:p>
              </p:txBody>
            </p:sp>
          </mc:Choice>
          <mc:Fallback xmlns=""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9AF2E4D9-8293-EEA8-3B5D-9E5BFF48D13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29578" y="2719477"/>
                  <a:ext cx="451021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8ECBE215-90C9-5B27-D1C9-2210E5126870}"/>
                    </a:ext>
                  </a:extLst>
                </p:cNvPr>
                <p:cNvSpPr txBox="1"/>
                <p:nvPr/>
              </p:nvSpPr>
              <p:spPr>
                <a:xfrm>
                  <a:off x="9299284" y="2787818"/>
                  <a:ext cx="45634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IL" dirty="0"/>
                </a:p>
              </p:txBody>
            </p:sp>
          </mc:Choice>
          <mc:Fallback xmlns="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8ECBE215-90C9-5B27-D1C9-2210E512687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99284" y="2787818"/>
                  <a:ext cx="456343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CE87C19E-DB03-A9B3-75C8-96CF14884137}"/>
                    </a:ext>
                  </a:extLst>
                </p:cNvPr>
                <p:cNvSpPr txBox="1"/>
                <p:nvPr/>
              </p:nvSpPr>
              <p:spPr>
                <a:xfrm>
                  <a:off x="7299652" y="4556710"/>
                  <a:ext cx="45634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IL" dirty="0"/>
                </a:p>
              </p:txBody>
            </p:sp>
          </mc:Choice>
          <mc:Fallback xmlns="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CE87C19E-DB03-A9B3-75C8-96CF1488413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99652" y="4556710"/>
                  <a:ext cx="456343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BF18A9CE-A459-CBEC-73CA-F83BF1CB7DDE}"/>
                    </a:ext>
                  </a:extLst>
                </p:cNvPr>
                <p:cNvSpPr txBox="1"/>
                <p:nvPr/>
              </p:nvSpPr>
              <p:spPr>
                <a:xfrm>
                  <a:off x="9701908" y="4587863"/>
                  <a:ext cx="44646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en-IL" dirty="0"/>
                </a:p>
              </p:txBody>
            </p:sp>
          </mc:Choice>
          <mc:Fallback xmlns="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BF18A9CE-A459-CBEC-73CA-F83BF1CB7DD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01908" y="4587863"/>
                  <a:ext cx="446469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0094314E-2EB5-DEBC-7B8B-62C60ADF7DBE}"/>
                </a:ext>
              </a:extLst>
            </p:cNvPr>
            <p:cNvSpPr/>
            <p:nvPr/>
          </p:nvSpPr>
          <p:spPr>
            <a:xfrm>
              <a:off x="8101239" y="5447315"/>
              <a:ext cx="172526" cy="17252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29028770-36ED-6DC9-4DCF-108425C4673E}"/>
                    </a:ext>
                  </a:extLst>
                </p:cNvPr>
                <p:cNvSpPr txBox="1"/>
                <p:nvPr/>
              </p:nvSpPr>
              <p:spPr>
                <a:xfrm>
                  <a:off x="7722778" y="5406033"/>
                  <a:ext cx="45634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</m:oMath>
                    </m:oMathPara>
                  </a14:m>
                  <a:endParaRPr lang="en-IL" dirty="0"/>
                </a:p>
              </p:txBody>
            </p:sp>
          </mc:Choice>
          <mc:Fallback xmlns="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29028770-36ED-6DC9-4DCF-108425C4673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22778" y="5406033"/>
                  <a:ext cx="456343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A170CFA-C359-E4E5-353E-81701B169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Line + 1 Point Construction</a:t>
            </a:r>
            <a:endParaRPr lang="en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2FFBD7C0-D5D6-4DC4-3F41-E66EB841B321}"/>
                  </a:ext>
                </a:extLst>
              </p:cNvPr>
              <p:cNvSpPr txBox="1"/>
              <p:nvPr/>
            </p:nvSpPr>
            <p:spPr>
              <a:xfrm>
                <a:off x="483224" y="2187056"/>
                <a:ext cx="6244065" cy="2865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2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en-US" sz="2200" i="1" smtClean="0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sz="2200" i="1" smtClean="0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sSub>
                                <m:sSub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e>
                          </m:groupChr>
                        </m:e>
                        <m:lim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lim>
                      </m:limLow>
                      <m:r>
                        <a:rPr lang="en-US" sz="2200" i="1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𝑐</m:t>
                      </m:r>
                      <m:limLow>
                        <m:limLowPr>
                          <m:ctrlPr>
                            <a:rPr lang="en-US" sz="2200" i="1" smtClean="0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sz="2200" i="1" smtClean="0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sSub>
                                <m:sSub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e>
                          </m:groupChr>
                        </m:e>
                        <m:lim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lim>
                      </m:limLow>
                      <m:sSub>
                        <m:sSub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d>
                        <m:d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sSub>
                                <m:sSub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e>
                          </m:groupChr>
                        </m:e>
                        <m:li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0</m:t>
                          </m:r>
                        </m:lim>
                      </m:limLow>
                      <m:r>
                        <a:rPr lang="en-US" sz="2200" i="1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𝑐</m:t>
                      </m:r>
                      <m:sSub>
                        <m:sSub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limLow>
                        <m:limLow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sSub>
                                <m:sSub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e>
                          </m:groupChr>
                        </m:e>
                        <m:li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0</m:t>
                          </m:r>
                        </m:lim>
                      </m:limLow>
                      <m:r>
                        <a:rPr lang="en-US" sz="22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⋅</m:t>
                      </m:r>
                      <m:limLow>
                        <m:limLow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sSub>
                                <m:sSub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e>
                          </m:groupChr>
                        </m:e>
                        <m:li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0</m:t>
                          </m:r>
                        </m:lim>
                      </m:limLow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𝑐</m:t>
                      </m:r>
                      <m:limLow>
                        <m:limLow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sSub>
                                <m:sSub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e>
                          </m:groupChr>
                        </m:e>
                        <m:li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0</m:t>
                          </m:r>
                        </m:lim>
                      </m:limLow>
                      <m:sSub>
                        <m:sSub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d>
                        <m:d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2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limLow>
                        <m:limLow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sSub>
                                <m:sSub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e>
                          </m:groupChr>
                        </m:e>
                        <m:li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0</m:t>
                          </m:r>
                        </m:lim>
                      </m:limLow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𝑐</m:t>
                      </m:r>
                      <m:sSub>
                        <m:sSub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limLow>
                        <m:limLow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sSub>
                                <m:sSub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e>
                          </m:groupChr>
                        </m:e>
                        <m:li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0</m:t>
                          </m:r>
                        </m:lim>
                      </m:limLow>
                      <m:r>
                        <a:rPr lang="en-US" sz="22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2FFBD7C0-D5D6-4DC4-3F41-E66EB841B3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224" y="2187056"/>
                <a:ext cx="6244065" cy="2865913"/>
              </a:xfrm>
              <a:prstGeom prst="rect">
                <a:avLst/>
              </a:prstGeom>
              <a:blipFill>
                <a:blip r:embed="rId11"/>
                <a:stretch>
                  <a:fillRect l="-390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EE392F7-9A61-6DC3-3954-66C38A111C69}"/>
              </a:ext>
            </a:extLst>
          </p:cNvPr>
          <p:cNvCxnSpPr>
            <a:cxnSpLocks/>
          </p:cNvCxnSpPr>
          <p:nvPr/>
        </p:nvCxnSpPr>
        <p:spPr>
          <a:xfrm flipH="1">
            <a:off x="7596111" y="1991033"/>
            <a:ext cx="1111045" cy="31659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14E33C5-3E67-7F52-A84C-AFDB8A28B263}"/>
              </a:ext>
            </a:extLst>
          </p:cNvPr>
          <p:cNvCxnSpPr>
            <a:cxnSpLocks/>
          </p:cNvCxnSpPr>
          <p:nvPr/>
        </p:nvCxnSpPr>
        <p:spPr>
          <a:xfrm>
            <a:off x="6927518" y="3028756"/>
            <a:ext cx="3854551" cy="28688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EF00BE0-A805-BC9F-AEB9-11BCC17CFDE7}"/>
              </a:ext>
            </a:extLst>
          </p:cNvPr>
          <p:cNvCxnSpPr>
            <a:cxnSpLocks/>
          </p:cNvCxnSpPr>
          <p:nvPr/>
        </p:nvCxnSpPr>
        <p:spPr>
          <a:xfrm flipH="1">
            <a:off x="6735096" y="4567081"/>
            <a:ext cx="4046973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3463C9F-4980-FF12-17FB-E871529E9D06}"/>
              </a:ext>
            </a:extLst>
          </p:cNvPr>
          <p:cNvCxnSpPr>
            <a:cxnSpLocks/>
          </p:cNvCxnSpPr>
          <p:nvPr/>
        </p:nvCxnSpPr>
        <p:spPr>
          <a:xfrm>
            <a:off x="8723027" y="2020273"/>
            <a:ext cx="1822068" cy="330353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Arrow: Right 2">
            <a:extLst>
              <a:ext uri="{FF2B5EF4-FFF2-40B4-BE49-F238E27FC236}">
                <a16:creationId xmlns:a16="http://schemas.microsoft.com/office/drawing/2014/main" id="{0C4DD127-5C19-7C1D-4AAB-FDB9E13222D8}"/>
              </a:ext>
            </a:extLst>
          </p:cNvPr>
          <p:cNvSpPr/>
          <p:nvPr/>
        </p:nvSpPr>
        <p:spPr>
          <a:xfrm>
            <a:off x="97377" y="2624890"/>
            <a:ext cx="442452" cy="309279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5C3D952D-C9AE-814B-F0B5-766990B121DD}"/>
              </a:ext>
            </a:extLst>
          </p:cNvPr>
          <p:cNvSpPr/>
          <p:nvPr/>
        </p:nvSpPr>
        <p:spPr>
          <a:xfrm>
            <a:off x="97377" y="3232748"/>
            <a:ext cx="442452" cy="309279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12827558-AA06-CECF-DA1B-EA20D6AA375F}"/>
              </a:ext>
            </a:extLst>
          </p:cNvPr>
          <p:cNvSpPr/>
          <p:nvPr/>
        </p:nvSpPr>
        <p:spPr>
          <a:xfrm>
            <a:off x="97377" y="3810648"/>
            <a:ext cx="442452" cy="309279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5E506955-09A2-FBDB-051E-72A9D4142E3A}"/>
              </a:ext>
            </a:extLst>
          </p:cNvPr>
          <p:cNvSpPr/>
          <p:nvPr/>
        </p:nvSpPr>
        <p:spPr>
          <a:xfrm>
            <a:off x="97377" y="4432097"/>
            <a:ext cx="442452" cy="309279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38619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14" grpId="0" animBg="1"/>
      <p:bldP spid="14" grpId="1" animBg="1"/>
      <p:bldP spid="16" grpId="0" animBg="1"/>
      <p:bldP spid="16" grpId="1" animBg="1"/>
      <p:bldP spid="17" grpId="0" animBg="1"/>
      <p:bldP spid="1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E41E38-880C-724C-B0DE-7FC2CD87AB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36C17-9C75-4C2B-89BF-40714849E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Line + 1 Point Construction</a:t>
            </a:r>
            <a:endParaRPr lang="en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8D10E526-C0D7-AD8C-B408-DD812224D38C}"/>
                  </a:ext>
                </a:extLst>
              </p:cNvPr>
              <p:cNvSpPr txBox="1"/>
              <p:nvPr/>
            </p:nvSpPr>
            <p:spPr>
              <a:xfrm>
                <a:off x="729030" y="2187056"/>
                <a:ext cx="596182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2200" dirty="0"/>
              </a:p>
              <a:p>
                <a:r>
                  <a:rPr lang="en-US" sz="2200" dirty="0"/>
                  <a:t>But how to parameterize it?</a:t>
                </a: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8D10E526-C0D7-AD8C-B408-DD812224D3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030" y="2187056"/>
                <a:ext cx="5961821" cy="769441"/>
              </a:xfrm>
              <a:prstGeom prst="rect">
                <a:avLst/>
              </a:prstGeom>
              <a:blipFill>
                <a:blip r:embed="rId2"/>
                <a:stretch>
                  <a:fillRect l="-1329" b="-1507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B1C563C3-BB89-D6F7-7D9B-3FFD5A836047}"/>
              </a:ext>
            </a:extLst>
          </p:cNvPr>
          <p:cNvGrpSpPr/>
          <p:nvPr/>
        </p:nvGrpSpPr>
        <p:grpSpPr>
          <a:xfrm>
            <a:off x="6735096" y="1991033"/>
            <a:ext cx="4050890" cy="4193455"/>
            <a:chOff x="6735096" y="1991033"/>
            <a:chExt cx="4050890" cy="4193455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01DF8256-A428-75A2-658B-412DBC3CA0B2}"/>
                </a:ext>
              </a:extLst>
            </p:cNvPr>
            <p:cNvSpPr/>
            <p:nvPr/>
          </p:nvSpPr>
          <p:spPr>
            <a:xfrm rot="20750662">
              <a:off x="7837512" y="2949675"/>
              <a:ext cx="2254009" cy="3234813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88B2EEB3-FB3D-0404-AE03-684CD4B842F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00335" y="1991033"/>
              <a:ext cx="1111045" cy="3165987"/>
            </a:xfrm>
            <a:prstGeom prst="line">
              <a:avLst/>
            </a:prstGeom>
            <a:ln w="57150">
              <a:solidFill>
                <a:schemeClr val="bg2">
                  <a:lumMod val="25000"/>
                  <a:lumOff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C25A860-B7E6-6DC1-605F-942B977561E8}"/>
                </a:ext>
              </a:extLst>
            </p:cNvPr>
            <p:cNvCxnSpPr>
              <a:cxnSpLocks/>
            </p:cNvCxnSpPr>
            <p:nvPr/>
          </p:nvCxnSpPr>
          <p:spPr>
            <a:xfrm>
              <a:off x="8711380" y="1991033"/>
              <a:ext cx="1833715" cy="3332770"/>
            </a:xfrm>
            <a:prstGeom prst="line">
              <a:avLst/>
            </a:prstGeom>
            <a:ln w="57150">
              <a:solidFill>
                <a:schemeClr val="bg2">
                  <a:lumMod val="25000"/>
                  <a:lumOff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88671E0C-4580-7745-B6A2-AE678CD0961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931742" y="3028756"/>
              <a:ext cx="3854244" cy="286889"/>
            </a:xfrm>
            <a:prstGeom prst="line">
              <a:avLst/>
            </a:prstGeom>
            <a:ln w="57150">
              <a:solidFill>
                <a:schemeClr val="bg2">
                  <a:lumMod val="25000"/>
                  <a:lumOff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0A483AA-796F-0F90-6C44-A282C09FE48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735096" y="4552336"/>
              <a:ext cx="4050890" cy="9832"/>
            </a:xfrm>
            <a:prstGeom prst="line">
              <a:avLst/>
            </a:prstGeom>
            <a:ln w="57150">
              <a:solidFill>
                <a:schemeClr val="bg2">
                  <a:lumMod val="25000"/>
                  <a:lumOff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3F6667A2-4FA2-D4D2-97CB-B673A2769FB0}"/>
                    </a:ext>
                  </a:extLst>
                </p:cNvPr>
                <p:cNvSpPr txBox="1"/>
                <p:nvPr/>
              </p:nvSpPr>
              <p:spPr>
                <a:xfrm>
                  <a:off x="8109756" y="2187056"/>
                  <a:ext cx="45660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IL" dirty="0"/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3F6667A2-4FA2-D4D2-97CB-B673A2769FB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09756" y="2187056"/>
                  <a:ext cx="456600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C1DE1E1A-D1ED-D1FF-7E19-0D56F728E4B3}"/>
                    </a:ext>
                  </a:extLst>
                </p:cNvPr>
                <p:cNvSpPr txBox="1"/>
                <p:nvPr/>
              </p:nvSpPr>
              <p:spPr>
                <a:xfrm>
                  <a:off x="8992501" y="2241294"/>
                  <a:ext cx="46192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IL" dirty="0"/>
                </a:p>
              </p:txBody>
            </p:sp>
          </mc:Choice>
          <mc:Fallback xmlns="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C1DE1E1A-D1ED-D1FF-7E19-0D56F728E4B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92501" y="2241294"/>
                  <a:ext cx="461921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46350FB3-BB02-CE87-9207-C212BF193CE2}"/>
                    </a:ext>
                  </a:extLst>
                </p:cNvPr>
                <p:cNvSpPr txBox="1"/>
                <p:nvPr/>
              </p:nvSpPr>
              <p:spPr>
                <a:xfrm>
                  <a:off x="10009238" y="2779530"/>
                  <a:ext cx="46192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IL" dirty="0"/>
                </a:p>
              </p:txBody>
            </p:sp>
          </mc:Choice>
          <mc:Fallback xmlns="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46350FB3-BB02-CE87-9207-C212BF193CE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09238" y="2779530"/>
                  <a:ext cx="461921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F7B255BF-D5EA-F4B8-03C2-6759D3A7C1BD}"/>
                    </a:ext>
                  </a:extLst>
                </p:cNvPr>
                <p:cNvSpPr txBox="1"/>
                <p:nvPr/>
              </p:nvSpPr>
              <p:spPr>
                <a:xfrm>
                  <a:off x="10237538" y="4178087"/>
                  <a:ext cx="46192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en-IL" dirty="0"/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F7B255BF-D5EA-F4B8-03C2-6759D3A7C1B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37538" y="4178087"/>
                  <a:ext cx="461921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EBCE9CE7-D0D9-AA66-8FC5-0680A53D8F16}"/>
                </a:ext>
              </a:extLst>
            </p:cNvPr>
            <p:cNvSpPr/>
            <p:nvPr/>
          </p:nvSpPr>
          <p:spPr>
            <a:xfrm>
              <a:off x="8228488" y="3052250"/>
              <a:ext cx="172526" cy="17252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A6CCBC9E-E78A-0657-1176-95CC24FBAF2B}"/>
                </a:ext>
              </a:extLst>
            </p:cNvPr>
            <p:cNvSpPr/>
            <p:nvPr/>
          </p:nvSpPr>
          <p:spPr>
            <a:xfrm>
              <a:off x="9282453" y="3136653"/>
              <a:ext cx="172526" cy="17252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8C3DEF6A-83D8-99A8-FF90-B55E377CFA03}"/>
                </a:ext>
              </a:extLst>
            </p:cNvPr>
            <p:cNvSpPr/>
            <p:nvPr/>
          </p:nvSpPr>
          <p:spPr>
            <a:xfrm>
              <a:off x="7722778" y="4480820"/>
              <a:ext cx="172526" cy="17252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2AB3997-5705-322C-4358-36F2C18C15BB}"/>
                </a:ext>
              </a:extLst>
            </p:cNvPr>
            <p:cNvSpPr/>
            <p:nvPr/>
          </p:nvSpPr>
          <p:spPr>
            <a:xfrm>
              <a:off x="10031129" y="4461156"/>
              <a:ext cx="172526" cy="17252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378002B4-B1B3-46B8-EA78-9CD35A0DA150}"/>
                    </a:ext>
                  </a:extLst>
                </p:cNvPr>
                <p:cNvSpPr txBox="1"/>
                <p:nvPr/>
              </p:nvSpPr>
              <p:spPr>
                <a:xfrm>
                  <a:off x="7929578" y="2719477"/>
                  <a:ext cx="45102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IL" dirty="0"/>
                </a:p>
              </p:txBody>
            </p:sp>
          </mc:Choice>
          <mc:Fallback xmlns="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378002B4-B1B3-46B8-EA78-9CD35A0DA15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29578" y="2719477"/>
                  <a:ext cx="451021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DCD92219-583F-D79E-2633-F72BA8B39604}"/>
                    </a:ext>
                  </a:extLst>
                </p:cNvPr>
                <p:cNvSpPr txBox="1"/>
                <p:nvPr/>
              </p:nvSpPr>
              <p:spPr>
                <a:xfrm>
                  <a:off x="9299284" y="2787818"/>
                  <a:ext cx="45634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IL" dirty="0"/>
                </a:p>
              </p:txBody>
            </p:sp>
          </mc:Choice>
          <mc:Fallback xmlns="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DCD92219-583F-D79E-2633-F72BA8B3960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99284" y="2787818"/>
                  <a:ext cx="456343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6C8F1F4E-0861-D9FA-9081-365466FFF81D}"/>
                    </a:ext>
                  </a:extLst>
                </p:cNvPr>
                <p:cNvSpPr txBox="1"/>
                <p:nvPr/>
              </p:nvSpPr>
              <p:spPr>
                <a:xfrm>
                  <a:off x="7299652" y="4556710"/>
                  <a:ext cx="45634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IL" dirty="0"/>
                </a:p>
              </p:txBody>
            </p:sp>
          </mc:Choice>
          <mc:Fallback xmlns="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6C8F1F4E-0861-D9FA-9081-365466FFF81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99652" y="4556710"/>
                  <a:ext cx="456343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0F3501EC-9B21-8749-E880-D0C7D99ACE74}"/>
                    </a:ext>
                  </a:extLst>
                </p:cNvPr>
                <p:cNvSpPr txBox="1"/>
                <p:nvPr/>
              </p:nvSpPr>
              <p:spPr>
                <a:xfrm>
                  <a:off x="9701908" y="4587863"/>
                  <a:ext cx="44646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en-IL" dirty="0"/>
                </a:p>
              </p:txBody>
            </p:sp>
          </mc:Choice>
          <mc:Fallback xmlns="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0F3501EC-9B21-8749-E880-D0C7D99ACE7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01908" y="4587863"/>
                  <a:ext cx="446469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9BAF4577-7A13-E3E3-A49B-E94C2AF9DF36}"/>
                </a:ext>
              </a:extLst>
            </p:cNvPr>
            <p:cNvSpPr/>
            <p:nvPr/>
          </p:nvSpPr>
          <p:spPr>
            <a:xfrm>
              <a:off x="8101239" y="5447315"/>
              <a:ext cx="172526" cy="17252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65719A91-1A82-DA69-0030-F53BDFD1EC0B}"/>
                    </a:ext>
                  </a:extLst>
                </p:cNvPr>
                <p:cNvSpPr txBox="1"/>
                <p:nvPr/>
              </p:nvSpPr>
              <p:spPr>
                <a:xfrm>
                  <a:off x="7722778" y="5406033"/>
                  <a:ext cx="45634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</m:oMath>
                    </m:oMathPara>
                  </a14:m>
                  <a:endParaRPr lang="en-IL" dirty="0"/>
                </a:p>
              </p:txBody>
            </p:sp>
          </mc:Choice>
          <mc:Fallback xmlns="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65719A91-1A82-DA69-0030-F53BDFD1EC0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22778" y="5406033"/>
                  <a:ext cx="456343" cy="369332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91028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A6A4E4-553E-586B-BE35-072D501051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E6411-4F49-421B-29D1-85E80FE87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Tangents + 1 Point Construction</a:t>
            </a:r>
            <a:endParaRPr lang="en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23F8402-2B67-D1C4-D72C-169B9F513CE3}"/>
                  </a:ext>
                </a:extLst>
              </p:cNvPr>
              <p:cNvSpPr txBox="1"/>
              <p:nvPr/>
            </p:nvSpPr>
            <p:spPr>
              <a:xfrm>
                <a:off x="729030" y="2187056"/>
                <a:ext cx="5961821" cy="39269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/>
                  <a:t>Set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sz="2200" dirty="0"/>
                  <a:t>. Therefore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endParaRPr lang="en-US" sz="2200" dirty="0"/>
              </a:p>
              <a:p>
                <a:r>
                  <a:rPr lang="en-US" sz="2200" dirty="0"/>
                  <a:t>We will require the conic to be tangent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2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200" dirty="0"/>
                  <a:t>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2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200" dirty="0"/>
                  <a:t>, respectively.</a:t>
                </a:r>
              </a:p>
              <a:p>
                <a:r>
                  <a:rPr lang="en-US" sz="2200" dirty="0"/>
                  <a:t>The function becomes: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200" dirty="0"/>
              </a:p>
              <a:p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200" dirty="0"/>
                  <a:t> is computed the same way.</a:t>
                </a:r>
              </a:p>
              <a:p>
                <a:r>
                  <a:rPr lang="en-US" sz="2200" dirty="0"/>
                  <a:t>Why is tangency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2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200" dirty="0"/>
                  <a:t> guaranteed?</a:t>
                </a:r>
              </a:p>
              <a:p>
                <a:r>
                  <a:rPr lang="en-US" sz="2200" dirty="0"/>
                  <a:t>Proof in a separate document</a:t>
                </a:r>
              </a:p>
              <a:p>
                <a:endParaRPr lang="en-US" sz="2200" dirty="0"/>
              </a:p>
              <a:p>
                <a:r>
                  <a:rPr lang="en-US" sz="2200" dirty="0"/>
                  <a:t>How is that easier to parameterize?</a:t>
                </a:r>
              </a:p>
              <a:p>
                <a:endParaRPr lang="en-US" sz="22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23F8402-2B67-D1C4-D72C-169B9F513C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030" y="2187056"/>
                <a:ext cx="5961821" cy="3926909"/>
              </a:xfrm>
              <a:prstGeom prst="rect">
                <a:avLst/>
              </a:prstGeom>
              <a:blipFill>
                <a:blip r:embed="rId2"/>
                <a:stretch>
                  <a:fillRect l="-1329" t="-932" r="-1534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5F747A12-66FF-6FB9-F876-7C497C8B6CE0}"/>
              </a:ext>
            </a:extLst>
          </p:cNvPr>
          <p:cNvSpPr/>
          <p:nvPr/>
        </p:nvSpPr>
        <p:spPr>
          <a:xfrm rot="20750662">
            <a:off x="7837512" y="2949675"/>
            <a:ext cx="2254009" cy="3234813"/>
          </a:xfrm>
          <a:prstGeom prst="ellipse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EDE578B-9236-B478-7D80-BA074111D6DD}"/>
              </a:ext>
            </a:extLst>
          </p:cNvPr>
          <p:cNvCxnSpPr>
            <a:cxnSpLocks/>
          </p:cNvCxnSpPr>
          <p:nvPr/>
        </p:nvCxnSpPr>
        <p:spPr>
          <a:xfrm flipH="1">
            <a:off x="7187381" y="1991033"/>
            <a:ext cx="1523999" cy="3121741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0BB64C0-9671-1875-F513-159A62B2DA20}"/>
              </a:ext>
            </a:extLst>
          </p:cNvPr>
          <p:cNvCxnSpPr>
            <a:cxnSpLocks/>
          </p:cNvCxnSpPr>
          <p:nvPr/>
        </p:nvCxnSpPr>
        <p:spPr>
          <a:xfrm>
            <a:off x="8711380" y="1991033"/>
            <a:ext cx="2074606" cy="3190567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F747590-4C9D-E318-776E-3C2F96FBB918}"/>
              </a:ext>
            </a:extLst>
          </p:cNvPr>
          <p:cNvCxnSpPr>
            <a:cxnSpLocks/>
          </p:cNvCxnSpPr>
          <p:nvPr/>
        </p:nvCxnSpPr>
        <p:spPr>
          <a:xfrm flipH="1">
            <a:off x="6833419" y="3569787"/>
            <a:ext cx="4050890" cy="9832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0527C7C-8B47-095A-AACC-25ADF7EC6440}"/>
                  </a:ext>
                </a:extLst>
              </p:cNvPr>
              <p:cNvSpPr txBox="1"/>
              <p:nvPr/>
            </p:nvSpPr>
            <p:spPr>
              <a:xfrm>
                <a:off x="8109756" y="2187056"/>
                <a:ext cx="4566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0527C7C-8B47-095A-AACC-25ADF7EC64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9756" y="2187056"/>
                <a:ext cx="45660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8357857-B7C6-EBFF-9CF7-ACDEF246F43F}"/>
                  </a:ext>
                </a:extLst>
              </p:cNvPr>
              <p:cNvSpPr txBox="1"/>
              <p:nvPr/>
            </p:nvSpPr>
            <p:spPr>
              <a:xfrm>
                <a:off x="8992501" y="2241294"/>
                <a:ext cx="4619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8357857-B7C6-EBFF-9CF7-ACDEF246F4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2501" y="2241294"/>
                <a:ext cx="46192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2BFFFB8-E285-69CD-33DF-41EEAD461CA7}"/>
                  </a:ext>
                </a:extLst>
              </p:cNvPr>
              <p:cNvSpPr txBox="1"/>
              <p:nvPr/>
            </p:nvSpPr>
            <p:spPr>
              <a:xfrm>
                <a:off x="10345193" y="3124513"/>
                <a:ext cx="4619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2BFFFB8-E285-69CD-33DF-41EEAD461C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5193" y="3124513"/>
                <a:ext cx="46192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19">
            <a:extLst>
              <a:ext uri="{FF2B5EF4-FFF2-40B4-BE49-F238E27FC236}">
                <a16:creationId xmlns:a16="http://schemas.microsoft.com/office/drawing/2014/main" id="{4806704E-7D80-ACD9-E9A4-8CEFEB9975A1}"/>
              </a:ext>
            </a:extLst>
          </p:cNvPr>
          <p:cNvSpPr/>
          <p:nvPr/>
        </p:nvSpPr>
        <p:spPr>
          <a:xfrm>
            <a:off x="7854959" y="3523436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C3012A0-0055-F6A6-05F1-D22E7E1ECEC6}"/>
              </a:ext>
            </a:extLst>
          </p:cNvPr>
          <p:cNvSpPr/>
          <p:nvPr/>
        </p:nvSpPr>
        <p:spPr>
          <a:xfrm>
            <a:off x="9654447" y="3503188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49F1EA0-09E9-1637-5557-8957892A0941}"/>
                  </a:ext>
                </a:extLst>
              </p:cNvPr>
              <p:cNvSpPr txBox="1"/>
              <p:nvPr/>
            </p:nvSpPr>
            <p:spPr>
              <a:xfrm>
                <a:off x="7621815" y="3143221"/>
                <a:ext cx="4510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49F1EA0-09E9-1637-5557-8957892A09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1815" y="3143221"/>
                <a:ext cx="45102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8131480-4D12-3C20-47DC-35F604AF686B}"/>
                  </a:ext>
                </a:extLst>
              </p:cNvPr>
              <p:cNvSpPr txBox="1"/>
              <p:nvPr/>
            </p:nvSpPr>
            <p:spPr>
              <a:xfrm>
                <a:off x="9636209" y="3139512"/>
                <a:ext cx="4563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8131480-4D12-3C20-47DC-35F604AF68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6209" y="3139512"/>
                <a:ext cx="45634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Oval 39">
            <a:extLst>
              <a:ext uri="{FF2B5EF4-FFF2-40B4-BE49-F238E27FC236}">
                <a16:creationId xmlns:a16="http://schemas.microsoft.com/office/drawing/2014/main" id="{FDF42443-7137-2F62-0FBE-A0C76C376D9F}"/>
              </a:ext>
            </a:extLst>
          </p:cNvPr>
          <p:cNvSpPr/>
          <p:nvPr/>
        </p:nvSpPr>
        <p:spPr>
          <a:xfrm>
            <a:off x="8101239" y="5447315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C0DD02E-1548-F250-5046-0ABEB7C49AA8}"/>
                  </a:ext>
                </a:extLst>
              </p:cNvPr>
              <p:cNvSpPr txBox="1"/>
              <p:nvPr/>
            </p:nvSpPr>
            <p:spPr>
              <a:xfrm>
                <a:off x="7722778" y="5406033"/>
                <a:ext cx="4563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C0DD02E-1548-F250-5046-0ABEB7C49A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2778" y="5406033"/>
                <a:ext cx="45634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4506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4B3931-ACE7-AA61-1A9F-5A51964664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DC9F1-A8BC-E328-536A-F8308B9BE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Tangents + 1 Point Construction</a:t>
            </a:r>
            <a:endParaRPr lang="en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ACE7FD54-F211-C838-2E2D-6B996898C21A}"/>
                  </a:ext>
                </a:extLst>
              </p:cNvPr>
              <p:cNvSpPr txBox="1"/>
              <p:nvPr/>
            </p:nvSpPr>
            <p:spPr>
              <a:xfrm>
                <a:off x="729030" y="2187056"/>
                <a:ext cx="6771663" cy="35883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200" dirty="0"/>
              </a:p>
              <a:p>
                <a:r>
                  <a:rPr lang="en-US" sz="2200" dirty="0"/>
                  <a:t>Construct a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𝑢𝑣</m:t>
                    </m:r>
                  </m:oMath>
                </a14:m>
                <a:r>
                  <a:rPr lang="en-US" sz="2200" dirty="0"/>
                  <a:t> coordinate system:</a:t>
                </a:r>
              </a:p>
              <a:p>
                <a:r>
                  <a:rPr lang="en-US" sz="2200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200" dirty="0"/>
                  <a:t> be the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200" dirty="0"/>
                  <a:t> axis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200" dirty="0"/>
                  <a:t> be the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2200" dirty="0"/>
                  <a:t> axis</a:t>
                </a:r>
              </a:p>
              <a:p>
                <a:r>
                  <a:rPr lang="en-US" sz="2200" dirty="0"/>
                  <a:t>i.e.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=0,  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=0,  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2200" dirty="0"/>
              </a:p>
              <a:p>
                <a:r>
                  <a:rPr lang="en-US" sz="2200" dirty="0"/>
                  <a:t>In general: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</m:oMath>
                  </m:oMathPara>
                </a14:m>
                <a:endParaRPr lang="en-US" sz="2200" dirty="0"/>
              </a:p>
              <a:p>
                <a:r>
                  <a:rPr lang="en-US" sz="2200" dirty="0"/>
                  <a:t>The lines are: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𝑢</m:t>
                      </m:r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2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𝑣</m:t>
                      </m:r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2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𝑢</m:t>
                      </m:r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ACE7FD54-F211-C838-2E2D-6B996898C2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030" y="2187056"/>
                <a:ext cx="6771663" cy="3588355"/>
              </a:xfrm>
              <a:prstGeom prst="rect">
                <a:avLst/>
              </a:prstGeom>
              <a:blipFill>
                <a:blip r:embed="rId2"/>
                <a:stretch>
                  <a:fillRect l="-1171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B5311F75-BF0E-3B93-408D-8459D231E721}"/>
              </a:ext>
            </a:extLst>
          </p:cNvPr>
          <p:cNvSpPr/>
          <p:nvPr/>
        </p:nvSpPr>
        <p:spPr>
          <a:xfrm rot="20750662">
            <a:off x="7837512" y="2949675"/>
            <a:ext cx="2254009" cy="3234813"/>
          </a:xfrm>
          <a:prstGeom prst="ellipse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BABADBF-9B6C-B6AB-B25E-33A34FA7FADD}"/>
              </a:ext>
            </a:extLst>
          </p:cNvPr>
          <p:cNvCxnSpPr>
            <a:cxnSpLocks/>
          </p:cNvCxnSpPr>
          <p:nvPr/>
        </p:nvCxnSpPr>
        <p:spPr>
          <a:xfrm flipH="1">
            <a:off x="7187381" y="1991033"/>
            <a:ext cx="1523999" cy="3121741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0328A70-74DE-DC0A-F0C3-FFE8863EC543}"/>
              </a:ext>
            </a:extLst>
          </p:cNvPr>
          <p:cNvCxnSpPr>
            <a:cxnSpLocks/>
          </p:cNvCxnSpPr>
          <p:nvPr/>
        </p:nvCxnSpPr>
        <p:spPr>
          <a:xfrm>
            <a:off x="8711380" y="1991033"/>
            <a:ext cx="2074606" cy="3190567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22BAAE8-9376-E943-00EA-8472C6802CF5}"/>
              </a:ext>
            </a:extLst>
          </p:cNvPr>
          <p:cNvCxnSpPr>
            <a:cxnSpLocks/>
          </p:cNvCxnSpPr>
          <p:nvPr/>
        </p:nvCxnSpPr>
        <p:spPr>
          <a:xfrm flipH="1">
            <a:off x="6833419" y="3569787"/>
            <a:ext cx="4050890" cy="9832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19915E0-EA97-1A07-A52E-768C137FBE53}"/>
                  </a:ext>
                </a:extLst>
              </p:cNvPr>
              <p:cNvSpPr txBox="1"/>
              <p:nvPr/>
            </p:nvSpPr>
            <p:spPr>
              <a:xfrm>
                <a:off x="8324118" y="2512951"/>
                <a:ext cx="4566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19915E0-EA97-1A07-A52E-768C137FBE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4118" y="2512951"/>
                <a:ext cx="45660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9121C91-99AC-8EC0-DF98-EBC45004202B}"/>
                  </a:ext>
                </a:extLst>
              </p:cNvPr>
              <p:cNvSpPr txBox="1"/>
              <p:nvPr/>
            </p:nvSpPr>
            <p:spPr>
              <a:xfrm>
                <a:off x="8754003" y="2505218"/>
                <a:ext cx="4619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9121C91-99AC-8EC0-DF98-EBC4500420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4003" y="2505218"/>
                <a:ext cx="46192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60A5567-65FC-5A94-25D8-6ABBE54857C3}"/>
                  </a:ext>
                </a:extLst>
              </p:cNvPr>
              <p:cNvSpPr txBox="1"/>
              <p:nvPr/>
            </p:nvSpPr>
            <p:spPr>
              <a:xfrm>
                <a:off x="10345193" y="3124513"/>
                <a:ext cx="4619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60A5567-65FC-5A94-25D8-6ABBE54857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5193" y="3124513"/>
                <a:ext cx="46192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19">
            <a:extLst>
              <a:ext uri="{FF2B5EF4-FFF2-40B4-BE49-F238E27FC236}">
                <a16:creationId xmlns:a16="http://schemas.microsoft.com/office/drawing/2014/main" id="{B42E0405-1482-E87D-A4C6-A0E098594552}"/>
              </a:ext>
            </a:extLst>
          </p:cNvPr>
          <p:cNvSpPr/>
          <p:nvPr/>
        </p:nvSpPr>
        <p:spPr>
          <a:xfrm>
            <a:off x="7854959" y="3523436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0C8DD91-A4B7-7FEB-2FEC-B93396C8B162}"/>
              </a:ext>
            </a:extLst>
          </p:cNvPr>
          <p:cNvSpPr/>
          <p:nvPr/>
        </p:nvSpPr>
        <p:spPr>
          <a:xfrm>
            <a:off x="9654447" y="3503188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067E27B-359E-2E5D-2871-CEC7B8D88563}"/>
                  </a:ext>
                </a:extLst>
              </p:cNvPr>
              <p:cNvSpPr txBox="1"/>
              <p:nvPr/>
            </p:nvSpPr>
            <p:spPr>
              <a:xfrm>
                <a:off x="7867692" y="3612906"/>
                <a:ext cx="4510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067E27B-359E-2E5D-2871-CEC7B8D885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7692" y="3612906"/>
                <a:ext cx="45102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2AC7668-13C9-3DF4-180E-054223C15332}"/>
                  </a:ext>
                </a:extLst>
              </p:cNvPr>
              <p:cNvSpPr txBox="1"/>
              <p:nvPr/>
            </p:nvSpPr>
            <p:spPr>
              <a:xfrm>
                <a:off x="9349924" y="3640317"/>
                <a:ext cx="4563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2AC7668-13C9-3DF4-180E-054223C153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9924" y="3640317"/>
                <a:ext cx="45634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Oval 39">
            <a:extLst>
              <a:ext uri="{FF2B5EF4-FFF2-40B4-BE49-F238E27FC236}">
                <a16:creationId xmlns:a16="http://schemas.microsoft.com/office/drawing/2014/main" id="{9E207481-1C55-8DAF-90BC-6EDB3CB95F1E}"/>
              </a:ext>
            </a:extLst>
          </p:cNvPr>
          <p:cNvSpPr/>
          <p:nvPr/>
        </p:nvSpPr>
        <p:spPr>
          <a:xfrm>
            <a:off x="8101239" y="5447315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56628593-FA86-0746-E7BB-802981CAA056}"/>
                  </a:ext>
                </a:extLst>
              </p:cNvPr>
              <p:cNvSpPr txBox="1"/>
              <p:nvPr/>
            </p:nvSpPr>
            <p:spPr>
              <a:xfrm>
                <a:off x="7722778" y="5406033"/>
                <a:ext cx="4563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56628593-FA86-0746-E7BB-802981CAA0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2778" y="5406033"/>
                <a:ext cx="45634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59DAC497-7D5B-BE88-24AA-6BC46D20FF3F}"/>
              </a:ext>
            </a:extLst>
          </p:cNvPr>
          <p:cNvSpPr/>
          <p:nvPr/>
        </p:nvSpPr>
        <p:spPr>
          <a:xfrm>
            <a:off x="8635681" y="1922207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7A26E8F-D087-3B11-E8DD-BE8FDC73345A}"/>
                  </a:ext>
                </a:extLst>
              </p:cNvPr>
              <p:cNvSpPr txBox="1"/>
              <p:nvPr/>
            </p:nvSpPr>
            <p:spPr>
              <a:xfrm>
                <a:off x="8646759" y="1552373"/>
                <a:ext cx="3740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7A26E8F-D087-3B11-E8DD-BE8FDC7334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6759" y="1552373"/>
                <a:ext cx="374077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563C78C-BE9F-7FEE-FC3F-B0E6EEF50CA3}"/>
              </a:ext>
            </a:extLst>
          </p:cNvPr>
          <p:cNvCxnSpPr/>
          <p:nvPr/>
        </p:nvCxnSpPr>
        <p:spPr>
          <a:xfrm>
            <a:off x="8995854" y="2087000"/>
            <a:ext cx="815346" cy="1328493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06E311B-89A5-6B0D-7C1E-09311391C2B0}"/>
              </a:ext>
            </a:extLst>
          </p:cNvPr>
          <p:cNvCxnSpPr>
            <a:cxnSpLocks/>
          </p:cNvCxnSpPr>
          <p:nvPr/>
        </p:nvCxnSpPr>
        <p:spPr>
          <a:xfrm flipH="1">
            <a:off x="7833831" y="2187056"/>
            <a:ext cx="628030" cy="1257526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683D47E-044E-0B68-DA61-F55B09323ABB}"/>
                  </a:ext>
                </a:extLst>
              </p:cNvPr>
              <p:cNvSpPr txBox="1"/>
              <p:nvPr/>
            </p:nvSpPr>
            <p:spPr>
              <a:xfrm>
                <a:off x="7890834" y="2389738"/>
                <a:ext cx="3700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683D47E-044E-0B68-DA61-F55B09323A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0834" y="2389738"/>
                <a:ext cx="370038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E7BB676-35E8-FA29-C0D6-FB2773BF4ADF}"/>
                  </a:ext>
                </a:extLst>
              </p:cNvPr>
              <p:cNvSpPr txBox="1"/>
              <p:nvPr/>
            </p:nvSpPr>
            <p:spPr>
              <a:xfrm>
                <a:off x="9319709" y="2371789"/>
                <a:ext cx="3629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E7BB676-35E8-FA29-C0D6-FB2773BF4A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9709" y="2371789"/>
                <a:ext cx="36292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55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DD8684-C222-FF14-B608-8AE1432966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BE42B-E09B-CB5C-916F-1C9C06C97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Tangents + 1 Point Construction</a:t>
            </a:r>
            <a:endParaRPr lang="en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2B0B7EA-E7A2-AB7D-7ABF-233FB7030D52}"/>
                  </a:ext>
                </a:extLst>
              </p:cNvPr>
              <p:cNvSpPr txBox="1"/>
              <p:nvPr/>
            </p:nvSpPr>
            <p:spPr>
              <a:xfrm>
                <a:off x="729030" y="2187056"/>
                <a:ext cx="5961821" cy="37131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200" dirty="0"/>
              </a:p>
              <a:p>
                <a:r>
                  <a:rPr lang="en-US" sz="2200" dirty="0"/>
                  <a:t>Becomes: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𝑢𝑣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200" dirty="0"/>
              </a:p>
              <a:p>
                <a:r>
                  <a:rPr lang="en-US" sz="2200" dirty="0"/>
                  <a:t>Let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sz="2200" dirty="0"/>
                  <a:t> such that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en-US" sz="2200" dirty="0"/>
              </a:p>
              <a:p>
                <a:r>
                  <a:rPr lang="en-US" sz="2200" dirty="0"/>
                  <a:t>Therefore, the conic equation is: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0=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𝑢𝑣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+−</m:t>
                      </m:r>
                      <m:f>
                        <m:f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200" dirty="0"/>
              </a:p>
              <a:p>
                <a:r>
                  <a:rPr lang="en-US" sz="2200" dirty="0"/>
                  <a:t>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0=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𝑢𝑣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𝜆</m:t>
                      </m:r>
                      <m:sSup>
                        <m:s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200" dirty="0"/>
              </a:p>
              <a:p>
                <a:endParaRPr lang="en-US" sz="22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2B0B7EA-E7A2-AB7D-7ABF-233FB7030D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030" y="2187056"/>
                <a:ext cx="5961821" cy="3713132"/>
              </a:xfrm>
              <a:prstGeom prst="rect">
                <a:avLst/>
              </a:prstGeom>
              <a:blipFill>
                <a:blip r:embed="rId2"/>
                <a:stretch>
                  <a:fillRect l="-132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31A6780B-7B1E-6659-B3C7-A1B00C60A646}"/>
              </a:ext>
            </a:extLst>
          </p:cNvPr>
          <p:cNvSpPr/>
          <p:nvPr/>
        </p:nvSpPr>
        <p:spPr>
          <a:xfrm rot="20750662">
            <a:off x="7837512" y="2949675"/>
            <a:ext cx="2254009" cy="3234813"/>
          </a:xfrm>
          <a:prstGeom prst="ellipse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0561A75-646F-5B57-48B9-3EC9EA0B92CB}"/>
              </a:ext>
            </a:extLst>
          </p:cNvPr>
          <p:cNvCxnSpPr>
            <a:cxnSpLocks/>
          </p:cNvCxnSpPr>
          <p:nvPr/>
        </p:nvCxnSpPr>
        <p:spPr>
          <a:xfrm flipH="1">
            <a:off x="7187381" y="1991033"/>
            <a:ext cx="1523999" cy="3121741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BEE650A-D8E0-9B68-BD40-59A357E1AF23}"/>
              </a:ext>
            </a:extLst>
          </p:cNvPr>
          <p:cNvCxnSpPr>
            <a:cxnSpLocks/>
          </p:cNvCxnSpPr>
          <p:nvPr/>
        </p:nvCxnSpPr>
        <p:spPr>
          <a:xfrm>
            <a:off x="8711380" y="1991033"/>
            <a:ext cx="2074606" cy="3190567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8223F6F-1218-1B55-FC1C-F7BDBC764135}"/>
              </a:ext>
            </a:extLst>
          </p:cNvPr>
          <p:cNvCxnSpPr>
            <a:cxnSpLocks/>
          </p:cNvCxnSpPr>
          <p:nvPr/>
        </p:nvCxnSpPr>
        <p:spPr>
          <a:xfrm flipH="1">
            <a:off x="6833419" y="3569787"/>
            <a:ext cx="4050890" cy="9832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1927D3B-CA74-F2ED-AED3-E95558B5740E}"/>
                  </a:ext>
                </a:extLst>
              </p:cNvPr>
              <p:cNvSpPr txBox="1"/>
              <p:nvPr/>
            </p:nvSpPr>
            <p:spPr>
              <a:xfrm>
                <a:off x="8324118" y="2512951"/>
                <a:ext cx="4566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1927D3B-CA74-F2ED-AED3-E95558B57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4118" y="2512951"/>
                <a:ext cx="45660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DBE49B0-871E-BAB5-A4CB-F4FDDE5EBD92}"/>
                  </a:ext>
                </a:extLst>
              </p:cNvPr>
              <p:cNvSpPr txBox="1"/>
              <p:nvPr/>
            </p:nvSpPr>
            <p:spPr>
              <a:xfrm>
                <a:off x="8754003" y="2505218"/>
                <a:ext cx="4619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DBE49B0-871E-BAB5-A4CB-F4FDDE5EBD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4003" y="2505218"/>
                <a:ext cx="46192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AF036E6-C58F-D371-8A63-CD759E4BC534}"/>
                  </a:ext>
                </a:extLst>
              </p:cNvPr>
              <p:cNvSpPr txBox="1"/>
              <p:nvPr/>
            </p:nvSpPr>
            <p:spPr>
              <a:xfrm>
                <a:off x="10345193" y="3124513"/>
                <a:ext cx="4619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AF036E6-C58F-D371-8A63-CD759E4BC5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5193" y="3124513"/>
                <a:ext cx="46192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19">
            <a:extLst>
              <a:ext uri="{FF2B5EF4-FFF2-40B4-BE49-F238E27FC236}">
                <a16:creationId xmlns:a16="http://schemas.microsoft.com/office/drawing/2014/main" id="{AFD991F1-42A4-EC42-5FB7-5B5C790D7C4E}"/>
              </a:ext>
            </a:extLst>
          </p:cNvPr>
          <p:cNvSpPr/>
          <p:nvPr/>
        </p:nvSpPr>
        <p:spPr>
          <a:xfrm>
            <a:off x="7854959" y="3523436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7934153-85AD-9996-8F74-47345FA7B9A9}"/>
              </a:ext>
            </a:extLst>
          </p:cNvPr>
          <p:cNvSpPr/>
          <p:nvPr/>
        </p:nvSpPr>
        <p:spPr>
          <a:xfrm>
            <a:off x="9654447" y="3503188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53F3DFA-27D8-7C7B-7262-4BCF2BCA2631}"/>
                  </a:ext>
                </a:extLst>
              </p:cNvPr>
              <p:cNvSpPr txBox="1"/>
              <p:nvPr/>
            </p:nvSpPr>
            <p:spPr>
              <a:xfrm>
                <a:off x="7867692" y="3612906"/>
                <a:ext cx="4510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53F3DFA-27D8-7C7B-7262-4BCF2BCA26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7692" y="3612906"/>
                <a:ext cx="45102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C048814-ABEB-D120-DFBC-9D65E66F6466}"/>
                  </a:ext>
                </a:extLst>
              </p:cNvPr>
              <p:cNvSpPr txBox="1"/>
              <p:nvPr/>
            </p:nvSpPr>
            <p:spPr>
              <a:xfrm>
                <a:off x="9349924" y="3640317"/>
                <a:ext cx="4563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C048814-ABEB-D120-DFBC-9D65E66F64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9924" y="3640317"/>
                <a:ext cx="45634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Oval 39">
            <a:extLst>
              <a:ext uri="{FF2B5EF4-FFF2-40B4-BE49-F238E27FC236}">
                <a16:creationId xmlns:a16="http://schemas.microsoft.com/office/drawing/2014/main" id="{85D5FF68-E3AE-1D09-F584-BA3BB593EF0F}"/>
              </a:ext>
            </a:extLst>
          </p:cNvPr>
          <p:cNvSpPr/>
          <p:nvPr/>
        </p:nvSpPr>
        <p:spPr>
          <a:xfrm>
            <a:off x="8101239" y="5447315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514B03F-6C27-ED60-9D1F-1EA419960A52}"/>
                  </a:ext>
                </a:extLst>
              </p:cNvPr>
              <p:cNvSpPr txBox="1"/>
              <p:nvPr/>
            </p:nvSpPr>
            <p:spPr>
              <a:xfrm>
                <a:off x="7722778" y="5406033"/>
                <a:ext cx="4563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514B03F-6C27-ED60-9D1F-1EA419960A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2778" y="5406033"/>
                <a:ext cx="45634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F708850C-E24D-9765-CE76-71C39DD43745}"/>
              </a:ext>
            </a:extLst>
          </p:cNvPr>
          <p:cNvSpPr/>
          <p:nvPr/>
        </p:nvSpPr>
        <p:spPr>
          <a:xfrm>
            <a:off x="8635681" y="1922207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92FD3A7-478C-0B9B-2F6F-CFA7A08CA500}"/>
                  </a:ext>
                </a:extLst>
              </p:cNvPr>
              <p:cNvSpPr txBox="1"/>
              <p:nvPr/>
            </p:nvSpPr>
            <p:spPr>
              <a:xfrm>
                <a:off x="8646759" y="1552373"/>
                <a:ext cx="3740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92FD3A7-478C-0B9B-2F6F-CFA7A08CA5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6759" y="1552373"/>
                <a:ext cx="374077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1D55A4D-80B0-93A6-18A9-493B8C8F4D56}"/>
              </a:ext>
            </a:extLst>
          </p:cNvPr>
          <p:cNvCxnSpPr/>
          <p:nvPr/>
        </p:nvCxnSpPr>
        <p:spPr>
          <a:xfrm>
            <a:off x="8995854" y="2087000"/>
            <a:ext cx="815346" cy="1328493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CC45AE3-E9DE-93F1-43CE-48C2E10E9C82}"/>
              </a:ext>
            </a:extLst>
          </p:cNvPr>
          <p:cNvCxnSpPr>
            <a:cxnSpLocks/>
          </p:cNvCxnSpPr>
          <p:nvPr/>
        </p:nvCxnSpPr>
        <p:spPr>
          <a:xfrm flipH="1">
            <a:off x="7833831" y="2187056"/>
            <a:ext cx="628030" cy="1257526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F898BEB-064D-5ED1-FF52-365A44B7C4DD}"/>
                  </a:ext>
                </a:extLst>
              </p:cNvPr>
              <p:cNvSpPr txBox="1"/>
              <p:nvPr/>
            </p:nvSpPr>
            <p:spPr>
              <a:xfrm>
                <a:off x="7890834" y="2389738"/>
                <a:ext cx="3700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F898BEB-064D-5ED1-FF52-365A44B7C4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0834" y="2389738"/>
                <a:ext cx="370038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2ACF8C1-E158-AC67-1E24-7B9C69088C6F}"/>
                  </a:ext>
                </a:extLst>
              </p:cNvPr>
              <p:cNvSpPr txBox="1"/>
              <p:nvPr/>
            </p:nvSpPr>
            <p:spPr>
              <a:xfrm>
                <a:off x="9319709" y="2371789"/>
                <a:ext cx="3629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2ACF8C1-E158-AC67-1E24-7B9C69088C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9709" y="2371789"/>
                <a:ext cx="36292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EF61527-66AF-C1DE-EAEF-15219D1B13D9}"/>
                  </a:ext>
                </a:extLst>
              </p:cNvPr>
              <p:cNvSpPr txBox="1"/>
              <p:nvPr/>
            </p:nvSpPr>
            <p:spPr>
              <a:xfrm>
                <a:off x="4747477" y="5413119"/>
                <a:ext cx="2539478" cy="1200329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Not the same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.</a:t>
                </a:r>
                <a:br>
                  <a:rPr lang="en-US" dirty="0"/>
                </a:br>
                <a:r>
                  <a:rPr lang="en-US" dirty="0"/>
                  <a:t>Remember that we</a:t>
                </a:r>
                <a:br>
                  <a:rPr lang="en-US" dirty="0"/>
                </a:br>
                <a:r>
                  <a:rPr lang="en-US" dirty="0"/>
                  <a:t>changed the coordinate</a:t>
                </a:r>
                <a:br>
                  <a:rPr lang="en-US" dirty="0"/>
                </a:br>
                <a:r>
                  <a:rPr lang="en-US" dirty="0"/>
                  <a:t>system!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EF61527-66AF-C1DE-EAEF-15219D1B13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7477" y="5413119"/>
                <a:ext cx="2539478" cy="1200329"/>
              </a:xfrm>
              <a:prstGeom prst="rect">
                <a:avLst/>
              </a:prstGeom>
              <a:blipFill>
                <a:blip r:embed="rId12"/>
                <a:stretch>
                  <a:fillRect l="-1909" t="-2000" r="-1193" b="-6500"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B6E69FAB-7B05-7FED-55BE-62FE307614E7}"/>
              </a:ext>
            </a:extLst>
          </p:cNvPr>
          <p:cNvCxnSpPr>
            <a:cxnSpLocks/>
            <a:stCxn id="6" idx="0"/>
          </p:cNvCxnSpPr>
          <p:nvPr/>
        </p:nvCxnSpPr>
        <p:spPr>
          <a:xfrm rot="16200000" flipV="1">
            <a:off x="4193274" y="3589177"/>
            <a:ext cx="2143677" cy="1504208"/>
          </a:xfrm>
          <a:prstGeom prst="bentConnector3">
            <a:avLst>
              <a:gd name="adj1" fmla="val 99994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9651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09E702-EA3B-27F7-DF48-96685DAEC7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832BF-78F1-FF1A-84ED-2108A4338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Tangents + 1 Point Construction</a:t>
            </a:r>
            <a:endParaRPr lang="en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9C103C9-BC5F-FF51-260F-0F1637E01572}"/>
                  </a:ext>
                </a:extLst>
              </p:cNvPr>
              <p:cNvSpPr txBox="1"/>
              <p:nvPr/>
            </p:nvSpPr>
            <p:spPr>
              <a:xfrm>
                <a:off x="729030" y="2187056"/>
                <a:ext cx="6100574" cy="4068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0=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𝑢𝑣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𝜆</m:t>
                      </m:r>
                      <m:sSup>
                        <m:s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200" dirty="0"/>
              </a:p>
              <a:p>
                <a:r>
                  <a:rPr lang="en-US" sz="2200" dirty="0"/>
                  <a:t>A point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200" dirty="0"/>
                  <a:t> on the curve must satisfy: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 panose="02040503050406030204" pitchFamily="18" charset="0"/>
                        </a:rPr>
                        <m:t>0=</m:t>
                      </m:r>
                      <m:d>
                        <m:d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</m:d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n-US" sz="2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𝜆</m:t>
                      </m:r>
                      <m:sSup>
                        <m:s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sub>
                              </m:sSub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sub>
                              </m:sSub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,0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  <m:d>
                                <m:d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b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sub>
                                  </m:s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sub>
                                  </m:s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num>
                            <m:den>
                              <m:d>
                                <m:d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</m:d>
                              <m:sSub>
                                <m:sSub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sub>
                              </m:s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  <m:d>
                                <m:d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b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sub>
                                  </m:s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sub>
                                  </m:s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den>
                          </m:f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,0</m:t>
                          </m:r>
                        </m:e>
                      </m:d>
                    </m:oMath>
                  </m:oMathPara>
                </a14:m>
                <a:endParaRPr lang="en-US" sz="2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0,</m:t>
                          </m:r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0,</m:t>
                          </m:r>
                          <m:f>
                            <m:f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  <m:d>
                                <m:d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b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sub>
                                  </m:s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sub>
                                  </m:s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num>
                            <m:den>
                              <m:d>
                                <m:d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</m:d>
                              <m:sSub>
                                <m:sSub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sub>
                              </m:s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  <m:d>
                                <m:d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b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sub>
                                  </m:s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sub>
                                  </m:s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en-US" sz="2200" dirty="0"/>
              </a:p>
              <a:p>
                <a:r>
                  <a:rPr lang="en-US" sz="2200" dirty="0"/>
                  <a:t>Consider the ratios: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sSub>
                                <m:sSub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sSub>
                                <m:sSub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US" sz="2200" dirty="0"/>
              </a:p>
              <a:p>
                <a:endParaRPr lang="en-US" sz="22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9C103C9-BC5F-FF51-260F-0F1637E015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030" y="2187056"/>
                <a:ext cx="6100574" cy="4068550"/>
              </a:xfrm>
              <a:prstGeom prst="rect">
                <a:avLst/>
              </a:prstGeom>
              <a:blipFill>
                <a:blip r:embed="rId2"/>
                <a:stretch>
                  <a:fillRect l="-1300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3A20E120-7420-DF59-FD36-AD374767B877}"/>
              </a:ext>
            </a:extLst>
          </p:cNvPr>
          <p:cNvSpPr/>
          <p:nvPr/>
        </p:nvSpPr>
        <p:spPr>
          <a:xfrm rot="20750662">
            <a:off x="7837512" y="2949675"/>
            <a:ext cx="2254009" cy="3234813"/>
          </a:xfrm>
          <a:prstGeom prst="ellipse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BB816DD-BC90-8B02-898B-EBC17DEF91B1}"/>
              </a:ext>
            </a:extLst>
          </p:cNvPr>
          <p:cNvCxnSpPr>
            <a:cxnSpLocks/>
          </p:cNvCxnSpPr>
          <p:nvPr/>
        </p:nvCxnSpPr>
        <p:spPr>
          <a:xfrm flipH="1">
            <a:off x="7187381" y="1991033"/>
            <a:ext cx="1523999" cy="3121741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FE11456-7038-9D35-DA01-33B610F91965}"/>
              </a:ext>
            </a:extLst>
          </p:cNvPr>
          <p:cNvCxnSpPr>
            <a:cxnSpLocks/>
          </p:cNvCxnSpPr>
          <p:nvPr/>
        </p:nvCxnSpPr>
        <p:spPr>
          <a:xfrm>
            <a:off x="8711380" y="1991033"/>
            <a:ext cx="2074606" cy="3190567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423B2BC-65A7-D0A7-76AB-EE9E851231AB}"/>
              </a:ext>
            </a:extLst>
          </p:cNvPr>
          <p:cNvCxnSpPr>
            <a:cxnSpLocks/>
          </p:cNvCxnSpPr>
          <p:nvPr/>
        </p:nvCxnSpPr>
        <p:spPr>
          <a:xfrm flipH="1">
            <a:off x="6833419" y="3569787"/>
            <a:ext cx="4050890" cy="9832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28165AC-FEDB-0E88-E010-A4B36281C757}"/>
                  </a:ext>
                </a:extLst>
              </p:cNvPr>
              <p:cNvSpPr txBox="1"/>
              <p:nvPr/>
            </p:nvSpPr>
            <p:spPr>
              <a:xfrm>
                <a:off x="7144943" y="3976864"/>
                <a:ext cx="4566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28165AC-FEDB-0E88-E010-A4B36281C7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4943" y="3976864"/>
                <a:ext cx="45660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FD0C214-1DAC-63BF-DF53-ADCC2FC6EA21}"/>
                  </a:ext>
                </a:extLst>
              </p:cNvPr>
              <p:cNvSpPr txBox="1"/>
              <p:nvPr/>
            </p:nvSpPr>
            <p:spPr>
              <a:xfrm>
                <a:off x="10055786" y="3895187"/>
                <a:ext cx="4619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FD0C214-1DAC-63BF-DF53-ADCC2FC6EA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5786" y="3895187"/>
                <a:ext cx="46192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6605E6D-F9E0-1D0A-0B6E-D4A091B61EDE}"/>
                  </a:ext>
                </a:extLst>
              </p:cNvPr>
              <p:cNvSpPr txBox="1"/>
              <p:nvPr/>
            </p:nvSpPr>
            <p:spPr>
              <a:xfrm>
                <a:off x="10345193" y="3124513"/>
                <a:ext cx="4619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6605E6D-F9E0-1D0A-0B6E-D4A091B61E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5193" y="3124513"/>
                <a:ext cx="46192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19">
            <a:extLst>
              <a:ext uri="{FF2B5EF4-FFF2-40B4-BE49-F238E27FC236}">
                <a16:creationId xmlns:a16="http://schemas.microsoft.com/office/drawing/2014/main" id="{18DC0484-2980-1114-FADC-59B338714875}"/>
              </a:ext>
            </a:extLst>
          </p:cNvPr>
          <p:cNvSpPr/>
          <p:nvPr/>
        </p:nvSpPr>
        <p:spPr>
          <a:xfrm>
            <a:off x="7854959" y="3523436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20A8029-7C18-A318-2848-3CAEE90F82DA}"/>
              </a:ext>
            </a:extLst>
          </p:cNvPr>
          <p:cNvSpPr/>
          <p:nvPr/>
        </p:nvSpPr>
        <p:spPr>
          <a:xfrm>
            <a:off x="9654447" y="3503188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5603A83-3B9A-56A4-9793-0B9B65D6A81F}"/>
                  </a:ext>
                </a:extLst>
              </p:cNvPr>
              <p:cNvSpPr txBox="1"/>
              <p:nvPr/>
            </p:nvSpPr>
            <p:spPr>
              <a:xfrm>
                <a:off x="7867692" y="3612906"/>
                <a:ext cx="4510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5603A83-3B9A-56A4-9793-0B9B65D6A8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7692" y="3612906"/>
                <a:ext cx="45102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AF0EFA4-2433-E2AB-40B7-9395BD489CCE}"/>
                  </a:ext>
                </a:extLst>
              </p:cNvPr>
              <p:cNvSpPr txBox="1"/>
              <p:nvPr/>
            </p:nvSpPr>
            <p:spPr>
              <a:xfrm>
                <a:off x="9349924" y="3640317"/>
                <a:ext cx="4563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AF0EFA4-2433-E2AB-40B7-9395BD489C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9924" y="3640317"/>
                <a:ext cx="45634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Oval 39">
            <a:extLst>
              <a:ext uri="{FF2B5EF4-FFF2-40B4-BE49-F238E27FC236}">
                <a16:creationId xmlns:a16="http://schemas.microsoft.com/office/drawing/2014/main" id="{F87BF9F1-F35F-AF30-71BD-056F44B67CFB}"/>
              </a:ext>
            </a:extLst>
          </p:cNvPr>
          <p:cNvSpPr/>
          <p:nvPr/>
        </p:nvSpPr>
        <p:spPr>
          <a:xfrm>
            <a:off x="8101239" y="5447315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FD68091A-8C63-48BC-C928-6A85ABBB032C}"/>
                  </a:ext>
                </a:extLst>
              </p:cNvPr>
              <p:cNvSpPr txBox="1"/>
              <p:nvPr/>
            </p:nvSpPr>
            <p:spPr>
              <a:xfrm>
                <a:off x="7722778" y="5406033"/>
                <a:ext cx="4563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FD68091A-8C63-48BC-C928-6A85ABBB03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2778" y="5406033"/>
                <a:ext cx="45634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0910EE51-BDB1-81CF-A211-6A04D0139EC2}"/>
              </a:ext>
            </a:extLst>
          </p:cNvPr>
          <p:cNvSpPr/>
          <p:nvPr/>
        </p:nvSpPr>
        <p:spPr>
          <a:xfrm>
            <a:off x="8635681" y="1922207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3F6094F-1E78-580D-E30B-68586C237E15}"/>
                  </a:ext>
                </a:extLst>
              </p:cNvPr>
              <p:cNvSpPr txBox="1"/>
              <p:nvPr/>
            </p:nvSpPr>
            <p:spPr>
              <a:xfrm>
                <a:off x="8646759" y="1552373"/>
                <a:ext cx="3740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3F6094F-1E78-580D-E30B-68586C237E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6759" y="1552373"/>
                <a:ext cx="374077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C0E09FE-99FB-889B-D3EB-5519590468DB}"/>
              </a:ext>
            </a:extLst>
          </p:cNvPr>
          <p:cNvCxnSpPr/>
          <p:nvPr/>
        </p:nvCxnSpPr>
        <p:spPr>
          <a:xfrm>
            <a:off x="8995854" y="2087000"/>
            <a:ext cx="815346" cy="1328493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2F0896F-8211-CBF1-9E6C-37A98B474B7A}"/>
              </a:ext>
            </a:extLst>
          </p:cNvPr>
          <p:cNvCxnSpPr>
            <a:cxnSpLocks/>
          </p:cNvCxnSpPr>
          <p:nvPr/>
        </p:nvCxnSpPr>
        <p:spPr>
          <a:xfrm flipH="1">
            <a:off x="7833831" y="2187056"/>
            <a:ext cx="628030" cy="1257526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789A2FA-0DC9-73B9-CFFC-AACFBB39107C}"/>
                  </a:ext>
                </a:extLst>
              </p:cNvPr>
              <p:cNvSpPr txBox="1"/>
              <p:nvPr/>
            </p:nvSpPr>
            <p:spPr>
              <a:xfrm>
                <a:off x="7890834" y="2389738"/>
                <a:ext cx="3700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789A2FA-0DC9-73B9-CFFC-AACFBB3910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0834" y="2389738"/>
                <a:ext cx="370038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4D705E6-7A82-07BA-493C-BB50C3E17148}"/>
                  </a:ext>
                </a:extLst>
              </p:cNvPr>
              <p:cNvSpPr txBox="1"/>
              <p:nvPr/>
            </p:nvSpPr>
            <p:spPr>
              <a:xfrm>
                <a:off x="9319709" y="2371789"/>
                <a:ext cx="3629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4D705E6-7A82-07BA-493C-BB50C3E171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9709" y="2371789"/>
                <a:ext cx="36292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D227E47-BCD8-997C-081B-46F2842A7B8C}"/>
              </a:ext>
            </a:extLst>
          </p:cNvPr>
          <p:cNvCxnSpPr>
            <a:cxnSpLocks/>
          </p:cNvCxnSpPr>
          <p:nvPr/>
        </p:nvCxnSpPr>
        <p:spPr>
          <a:xfrm flipH="1">
            <a:off x="8147846" y="2877936"/>
            <a:ext cx="1135763" cy="185944"/>
          </a:xfrm>
          <a:prstGeom prst="line">
            <a:avLst/>
          </a:prstGeom>
          <a:ln w="57150">
            <a:solidFill>
              <a:schemeClr val="bg2">
                <a:lumMod val="25000"/>
                <a:lumOff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9149235F-85C3-9476-B344-983508745342}"/>
              </a:ext>
            </a:extLst>
          </p:cNvPr>
          <p:cNvSpPr/>
          <p:nvPr/>
        </p:nvSpPr>
        <p:spPr>
          <a:xfrm>
            <a:off x="8573809" y="2884645"/>
            <a:ext cx="172526" cy="1725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3F934CB-EAA4-63F7-4CF0-0FBE6042C759}"/>
                  </a:ext>
                </a:extLst>
              </p:cNvPr>
              <p:cNvSpPr txBox="1"/>
              <p:nvPr/>
            </p:nvSpPr>
            <p:spPr>
              <a:xfrm>
                <a:off x="8315506" y="3008125"/>
                <a:ext cx="10100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3F934CB-EAA4-63F7-4CF0-0FBE6042C7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5506" y="3008125"/>
                <a:ext cx="1010085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1E35D01-1E85-24C4-5B8A-9CB6A015DB57}"/>
                  </a:ext>
                </a:extLst>
              </p:cNvPr>
              <p:cNvSpPr txBox="1"/>
              <p:nvPr/>
            </p:nvSpPr>
            <p:spPr>
              <a:xfrm>
                <a:off x="7796001" y="2834386"/>
                <a:ext cx="4790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1E35D01-1E85-24C4-5B8A-9CB6A015DB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6001" y="2834386"/>
                <a:ext cx="479042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2A6924A-C91B-9B80-7091-57377A796221}"/>
                  </a:ext>
                </a:extLst>
              </p:cNvPr>
              <p:cNvSpPr txBox="1"/>
              <p:nvPr/>
            </p:nvSpPr>
            <p:spPr>
              <a:xfrm>
                <a:off x="9207910" y="2615618"/>
                <a:ext cx="4843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2A6924A-C91B-9B80-7091-57377A7962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7910" y="2615618"/>
                <a:ext cx="484363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7592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96B24"/>
      </a:accent1>
      <a:accent2>
        <a:srgbClr val="4EA72E"/>
      </a:accent2>
      <a:accent3>
        <a:srgbClr val="156082"/>
      </a:accent3>
      <a:accent4>
        <a:srgbClr val="0F9ED5"/>
      </a:accent4>
      <a:accent5>
        <a:srgbClr val="A02B93"/>
      </a:accent5>
      <a:accent6>
        <a:srgbClr val="E97132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C0A3E416-13B0-4CFE-8B85-8989D8AEFB5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1052</TotalTime>
  <Words>1058</Words>
  <Application>Microsoft Office PowerPoint</Application>
  <PresentationFormat>Widescreen</PresentationFormat>
  <Paragraphs>255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Aptos</vt:lpstr>
      <vt:lpstr>Aptos Display</vt:lpstr>
      <vt:lpstr>Arial</vt:lpstr>
      <vt:lpstr>Cambria Math</vt:lpstr>
      <vt:lpstr>Office Theme</vt:lpstr>
      <vt:lpstr>Rational Construction of Conic Sections</vt:lpstr>
      <vt:lpstr>4 Line + 1 Point Construction</vt:lpstr>
      <vt:lpstr>4 Line + 1 Point Construction</vt:lpstr>
      <vt:lpstr>4 Line + 1 Point Construction</vt:lpstr>
      <vt:lpstr>4 Line + 1 Point Construction</vt:lpstr>
      <vt:lpstr>2 Tangents + 1 Point Construction</vt:lpstr>
      <vt:lpstr>2 Tangents + 1 Point Construction</vt:lpstr>
      <vt:lpstr>2 Tangents + 1 Point Construction</vt:lpstr>
      <vt:lpstr>2 Tangents + 1 Point Construction</vt:lpstr>
      <vt:lpstr>2 Tangents + 1 Point Construction</vt:lpstr>
      <vt:lpstr>2 Tangents + 1 Point Construction</vt:lpstr>
      <vt:lpstr>2 Tangents + 1 Point Construction</vt:lpstr>
      <vt:lpstr>2 Tangents + 1 Point Construction</vt:lpstr>
      <vt:lpstr>Rational Parametrization</vt:lpstr>
      <vt:lpstr>Rational Parametrization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Boris van Sosin</dc:creator>
  <cp:lastModifiedBy>Boris van Sosin</cp:lastModifiedBy>
  <cp:revision>1</cp:revision>
  <dcterms:created xsi:type="dcterms:W3CDTF">2025-04-04T08:18:39Z</dcterms:created>
  <dcterms:modified xsi:type="dcterms:W3CDTF">2025-04-07T09:27:50Z</dcterms:modified>
</cp:coreProperties>
</file>